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customXml/item1.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4.3-->
<p:presentation xmlns:r="http://schemas.openxmlformats.org/officeDocument/2006/relationships" xmlns:a="http://schemas.openxmlformats.org/drawingml/2006/main" xmlns:p="http://schemas.openxmlformats.org/presentationml/2006/main" showSpecialPlsOnTitleSld="0" saveSubsetFonts="1">
  <p:sldMasterIdLst>
    <p:sldMasterId id="2147483648" r:id="rId2"/>
    <p:sldMasterId id="2147483663" r:id="rId3"/>
  </p:sldMasterIdLst>
  <p:notesMasterIdLst>
    <p:notesMasterId r:id="rId4"/>
  </p:notesMasterIdLst>
  <p:handoutMasterIdLst>
    <p:handoutMasterId r:id="rId5"/>
  </p:handoutMasterIdLst>
  <p:sldIdLst>
    <p:sldId id="256" r:id="rId6"/>
    <p:sldId id="733" r:id="rId7"/>
    <p:sldId id="688" r:id="rId8"/>
    <p:sldId id="734" r:id="rId9"/>
    <p:sldId id="735" r:id="rId10"/>
    <p:sldId id="306" r:id="rId11"/>
    <p:sldId id="309" r:id="rId12"/>
    <p:sldId id="310" r:id="rId13"/>
    <p:sldId id="312" r:id="rId14"/>
    <p:sldId id="362" r:id="rId15"/>
    <p:sldId id="261" r:id="rId16"/>
    <p:sldId id="528" r:id="rId17"/>
    <p:sldId id="529" r:id="rId18"/>
    <p:sldId id="363" r:id="rId19"/>
    <p:sldId id="364" r:id="rId20"/>
    <p:sldId id="365" r:id="rId21"/>
    <p:sldId id="381" r:id="rId22"/>
    <p:sldId id="739" r:id="rId23"/>
    <p:sldId id="385" r:id="rId24"/>
    <p:sldId id="389" r:id="rId25"/>
    <p:sldId id="391" r:id="rId26"/>
    <p:sldId id="743" r:id="rId27"/>
    <p:sldId id="317" r:id="rId28"/>
    <p:sldId id="740" r:id="rId29"/>
    <p:sldId id="522" r:id="rId30"/>
    <p:sldId id="523" r:id="rId31"/>
    <p:sldId id="524" r:id="rId32"/>
    <p:sldId id="281" r:id="rId33"/>
    <p:sldId id="283" r:id="rId34"/>
    <p:sldId id="284" r:id="rId35"/>
    <p:sldId id="285" r:id="rId36"/>
    <p:sldId id="286" r:id="rId37"/>
    <p:sldId id="741" r:id="rId38"/>
    <p:sldId id="539" r:id="rId39"/>
    <p:sldId id="736" r:id="rId40"/>
    <p:sldId id="294" r:id="rId41"/>
    <p:sldId id="295" r:id="rId42"/>
    <p:sldId id="288" r:id="rId43"/>
    <p:sldId id="289" r:id="rId44"/>
    <p:sldId id="290" r:id="rId45"/>
    <p:sldId id="291" r:id="rId46"/>
    <p:sldId id="292" r:id="rId47"/>
    <p:sldId id="296" r:id="rId48"/>
    <p:sldId id="297" r:id="rId49"/>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lastCol>
    <a:firstCol>
      <a:tcTxStyle b="on"/>
    </a:firstCol>
    <a:lastRow>
      <a:tcTxStyle b="on"/>
      <a:tcStyle>
        <a:tcBdr>
          <a:top>
            <a:ln w="50800" cmpd="dbl">
              <a:solidFill>
                <a:schemeClr val="accent3"/>
              </a:solidFill>
            </a:ln>
          </a:top>
        </a:tcBdr>
      </a:tcStyle>
    </a:lastRow>
    <a:firstRow>
      <a:tcTxStyle b="on">
        <a:fontRef idx="minor">
          <a:scrgbClr r="0" g="0" b="0"/>
        </a:fontRef>
        <a:schemeClr val="bg1"/>
      </a:tcTxStyle>
      <a:tcStyle>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73" autoAdjust="0"/>
    <p:restoredTop sz="87368" autoAdjust="0"/>
  </p:normalViewPr>
  <p:slideViewPr>
    <p:cSldViewPr snapToGrid="0">
      <p:cViewPr varScale="1">
        <p:scale>
          <a:sx n="51" d="100"/>
          <a:sy n="51" d="100"/>
        </p:scale>
        <p:origin x="108" y="1158"/>
      </p:cViewPr>
      <p:guideLst/>
    </p:cSldViewPr>
  </p:slideViewPr>
  <p:outlineViewPr>
    <p:cViewPr>
      <p:scale>
        <a:sx n="33" d="100"/>
        <a:sy n="33" d="100"/>
      </p:scale>
      <p:origin x="0" y="-25146"/>
    </p:cViewPr>
  </p:outlin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slide" Target="slides/slide31.xml" /><Relationship Id="rId37" Type="http://schemas.openxmlformats.org/officeDocument/2006/relationships/slide" Target="slides/slide32.xml" /><Relationship Id="rId38" Type="http://schemas.openxmlformats.org/officeDocument/2006/relationships/slide" Target="slides/slide33.xml" /><Relationship Id="rId39" Type="http://schemas.openxmlformats.org/officeDocument/2006/relationships/slide" Target="slides/slide34.xml" /><Relationship Id="rId4" Type="http://schemas.openxmlformats.org/officeDocument/2006/relationships/notesMaster" Target="notesMasters/notesMaster1.xml" /><Relationship Id="rId40" Type="http://schemas.openxmlformats.org/officeDocument/2006/relationships/slide" Target="slides/slide35.xml" /><Relationship Id="rId41" Type="http://schemas.openxmlformats.org/officeDocument/2006/relationships/slide" Target="slides/slide36.xml" /><Relationship Id="rId42" Type="http://schemas.openxmlformats.org/officeDocument/2006/relationships/slide" Target="slides/slide37.xml" /><Relationship Id="rId43" Type="http://schemas.openxmlformats.org/officeDocument/2006/relationships/slide" Target="slides/slide38.xml" /><Relationship Id="rId44" Type="http://schemas.openxmlformats.org/officeDocument/2006/relationships/slide" Target="slides/slide39.xml" /><Relationship Id="rId45" Type="http://schemas.openxmlformats.org/officeDocument/2006/relationships/slide" Target="slides/slide40.xml" /><Relationship Id="rId46" Type="http://schemas.openxmlformats.org/officeDocument/2006/relationships/slide" Target="slides/slide41.xml" /><Relationship Id="rId47" Type="http://schemas.openxmlformats.org/officeDocument/2006/relationships/slide" Target="slides/slide42.xml" /><Relationship Id="rId48" Type="http://schemas.openxmlformats.org/officeDocument/2006/relationships/slide" Target="slides/slide43.xml" /><Relationship Id="rId49" Type="http://schemas.openxmlformats.org/officeDocument/2006/relationships/slide" Target="slides/slide44.xml" /><Relationship Id="rId5" Type="http://schemas.openxmlformats.org/officeDocument/2006/relationships/handoutMaster" Target="handoutMasters/handoutMaster1.xml" /><Relationship Id="rId50" Type="http://schemas.openxmlformats.org/officeDocument/2006/relationships/tags" Target="tags/tag1.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heme" Target="theme/theme1.xml" /><Relationship Id="rId54" Type="http://schemas.openxmlformats.org/officeDocument/2006/relationships/tableStyles" Target="tableStyles.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a:extLst>
              <a:ext uri="{FF2B5EF4-FFF2-40B4-BE49-F238E27FC236}">
                <a16:creationId xmlns:a16="http://schemas.microsoft.com/office/drawing/2014/main" id="{989E34C5-FE9C-4F6A-B112-DC34B30B71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5B80E4-2FDD-4D7E-BA85-2B99AFC9FE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00B86B-6417-42D8-9F74-2C56438E0D6A}" type="datetimeFigureOut">
              <a:rPr lang="en-US" smtClean="0"/>
              <a:t>5/12/2025</a:t>
            </a:fld>
            <a:endParaRPr lang="en-US"/>
          </a:p>
        </p:txBody>
      </p:sp>
      <p:sp>
        <p:nvSpPr>
          <p:cNvPr id="4" name="Footer Placeholder 3">
            <a:extLst>
              <a:ext uri="{FF2B5EF4-FFF2-40B4-BE49-F238E27FC236}">
                <a16:creationId xmlns:a16="http://schemas.microsoft.com/office/drawing/2014/main" id="{02EB046E-358C-4CE3-8AB2-4F9B00C098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80F6256-6876-49D8-989C-8B41D69BFE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5EAA3-F637-4CAC-AC50-93F4E60A4561}" type="slidenum">
              <a:rPr lang="en-US" smtClean="0"/>
              <a:t>‹#›</a:t>
            </a:fld>
            <a:endParaRPr lang="en-US"/>
          </a:p>
        </p:txBody>
      </p:sp>
    </p:spTree>
    <p:extLst>
      <p:ext uri="{BB962C8B-B14F-4D97-AF65-F5344CB8AC3E}">
        <p14:creationId val="269200731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985DA-9C90-49A4-B09F-3CD58E94FFD5}" type="datetimeFigureOut">
              <a:rPr lang="en-US" smtClean="0"/>
              <a:t>5/12/2025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E775F1-5C85-4FE4-B92F-404B4A3A25BE}" type="slidenum">
              <a:rPr lang="en-US" smtClean="0"/>
              <a:t>‹#›</a:t>
            </a:fld>
            <a:endParaRPr lang="en-US"/>
          </a:p>
        </p:txBody>
      </p:sp>
    </p:spTree>
    <p:extLst>
      <p:ext uri="{BB962C8B-B14F-4D97-AF65-F5344CB8AC3E}">
        <p14:creationId val="2204065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E775F1-5C85-4FE4-B92F-404B4A3A25BE}" type="slidenum">
              <a:rPr lang="en-US" smtClean="0"/>
              <a:t>1</a:t>
            </a:fld>
            <a:endParaRPr lang="en-US"/>
          </a:p>
        </p:txBody>
      </p:sp>
    </p:spTree>
    <p:extLst>
      <p:ext uri="{BB962C8B-B14F-4D97-AF65-F5344CB8AC3E}">
        <p14:creationId val="1897888108"/>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6E775F1-5C85-4FE4-B92F-404B4A3A25BE}" type="slidenum">
              <a:rPr lang="en-US" smtClean="0"/>
              <a:t>3</a:t>
            </a:fld>
            <a:endParaRPr lang="en-US"/>
          </a:p>
        </p:txBody>
      </p:sp>
    </p:spTree>
    <p:extLst>
      <p:ext uri="{BB962C8B-B14F-4D97-AF65-F5344CB8AC3E}">
        <p14:creationId val="1214981414"/>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280378330"/>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37743245"/>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406565443"/>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249611264"/>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2969442840"/>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2937658841"/>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16325477"/>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3339901530"/>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115389924"/>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996099045"/>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A764BEC9-D0DF-4132-9C39-1B250510E4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3893571462"/>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A764BEC9-D0DF-4132-9C39-1B250510E4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3642945636"/>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A764BEC9-D0DF-4132-9C39-1B250510E4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4140559326"/>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A764BEC9-D0DF-4132-9C39-1B250510E4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3384548976"/>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pPr defTabSz="914265">
              <a:defRPr/>
            </a:pPr>
            <a:endParaRPr lang="en-US" baseline="0"/>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A764BEC9-D0DF-4132-9C39-1B250510E4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179456551"/>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1198564582"/>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fld id="{174915E9-C0DE-4C05-8EC7-C5B4228F5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25714" rtl="0" eaLnBrk="1" fontAlgn="auto" latinLnBrk="0" hangingPunct="1">
                <a:lnSpc>
                  <a:spcPct val="100000"/>
                </a:lnSpc>
                <a:spcBef>
                  <a:spcPct val="0"/>
                </a:spcBef>
                <a:spcAft>
                  <a:spcPct val="0"/>
                </a:spcAft>
                <a:buClrTx/>
                <a:buSzTx/>
                <a:buFontTx/>
                <a:buNone/>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p:cNvSpPr>
            <a:spLocks noGrp="1"/>
          </p:cNvSpPr>
          <p:nvPr>
            <p:ph type="dt" idx="11"/>
          </p:nvPr>
        </p:nvSpPr>
        <p:spPr/>
        <p:txBody>
          <a:bodyPr/>
          <a:lstStyle/>
          <a:p>
            <a:pPr marL="0" marR="0" lvl="0" indent="0" algn="r" defTabSz="725714"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April 6-7, 2023</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725714" rtl="0" eaLnBrk="1" fontAlgn="auto" latinLnBrk="0" hangingPunct="1">
              <a:lnSpc>
                <a:spcPct val="100000"/>
              </a:lnSpc>
              <a:spcBef>
                <a:spcPct val="0"/>
              </a:spcBef>
              <a:spcAft>
                <a:spcPct val="0"/>
              </a:spcAft>
              <a:buClrTx/>
              <a:buSzTx/>
              <a:buFontTx/>
              <a:buNone/>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(c) 2023 Bricker Graydon LLP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val="2338599412"/>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74915E9-C0DE-4C05-8EC7-C5B4228F5E53}" type="slidenum">
              <a:rPr lang="en-US" smtClean="0">
                <a:solidFill>
                  <a:prstClr val="black"/>
                </a:solidFill>
              </a:rPr>
              <a:pPr>
                <a:defRPr/>
              </a:pPr>
              <a:t>25</a:t>
            </a:fld>
            <a:endParaRPr lang="en-US">
              <a:solidFill>
                <a:prstClr val="black"/>
              </a:solidFill>
            </a:endParaRPr>
          </a:p>
        </p:txBody>
      </p:sp>
      <p:sp>
        <p:nvSpPr>
          <p:cNvPr id="5" name="Date Placeholder 4"/>
          <p:cNvSpPr>
            <a:spLocks noGrp="1"/>
          </p:cNvSpPr>
          <p:nvPr>
            <p:ph type="dt" idx="11"/>
          </p:nvPr>
        </p:nvSpPr>
        <p:spPr/>
        <p:txBody>
          <a:bodyPr/>
          <a:lstStyle/>
          <a:p>
            <a:fld id="{39D806CA-F733-4BE0-9040-AE3399E19865}" type="datetime1">
              <a:rPr lang="en-US" smtClean="0"/>
              <a:t>5/12/2025</a:t>
            </a:fld>
            <a:endParaRPr lang="en-US"/>
          </a:p>
        </p:txBody>
      </p:sp>
      <p:sp>
        <p:nvSpPr>
          <p:cNvPr id="6" name="Footer Placeholder 5"/>
          <p:cNvSpPr>
            <a:spLocks noGrp="1"/>
          </p:cNvSpPr>
          <p:nvPr>
            <p:ph type="ftr" sz="quarter" idx="12"/>
          </p:nvPr>
        </p:nvSpPr>
        <p:spPr/>
        <p:txBody>
          <a:bodyPr/>
          <a:lstStyle/>
          <a:p>
            <a:r>
              <a:rPr lang="sv-SE"/>
              <a:t>(c) 2021 Bricker &amp; Eckler LLP</a:t>
            </a:r>
            <a:endParaRPr lang="en-US"/>
          </a:p>
        </p:txBody>
      </p:sp>
    </p:spTree>
    <p:extLst>
      <p:ext uri="{BB962C8B-B14F-4D97-AF65-F5344CB8AC3E}">
        <p14:creationId val="1198237130"/>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74915E9-C0DE-4C05-8EC7-C5B4228F5E53}" type="slidenum">
              <a:rPr lang="en-US" smtClean="0">
                <a:solidFill>
                  <a:prstClr val="black"/>
                </a:solidFill>
              </a:rPr>
              <a:pPr>
                <a:defRPr/>
              </a:pPr>
              <a:t>26</a:t>
            </a:fld>
            <a:endParaRPr lang="en-US">
              <a:solidFill>
                <a:prstClr val="black"/>
              </a:solidFill>
            </a:endParaRPr>
          </a:p>
        </p:txBody>
      </p:sp>
      <p:sp>
        <p:nvSpPr>
          <p:cNvPr id="5" name="Date Placeholder 4"/>
          <p:cNvSpPr>
            <a:spLocks noGrp="1"/>
          </p:cNvSpPr>
          <p:nvPr>
            <p:ph type="dt" idx="11"/>
          </p:nvPr>
        </p:nvSpPr>
        <p:spPr/>
        <p:txBody>
          <a:bodyPr/>
          <a:lstStyle/>
          <a:p>
            <a:fld id="{249E813E-E4C5-417F-9E57-E0E16018C965}" type="datetime1">
              <a:rPr lang="en-US" smtClean="0"/>
              <a:t>5/12/2025</a:t>
            </a:fld>
            <a:endParaRPr lang="en-US"/>
          </a:p>
        </p:txBody>
      </p:sp>
      <p:sp>
        <p:nvSpPr>
          <p:cNvPr id="6" name="Footer Placeholder 5"/>
          <p:cNvSpPr>
            <a:spLocks noGrp="1"/>
          </p:cNvSpPr>
          <p:nvPr>
            <p:ph type="ftr" sz="quarter" idx="12"/>
          </p:nvPr>
        </p:nvSpPr>
        <p:spPr/>
        <p:txBody>
          <a:bodyPr/>
          <a:lstStyle/>
          <a:p>
            <a:r>
              <a:rPr lang="sv-SE"/>
              <a:t>(c) 2021 Bricker &amp; Eckler LLP</a:t>
            </a:r>
            <a:endParaRPr lang="en-US"/>
          </a:p>
        </p:txBody>
      </p:sp>
    </p:spTree>
    <p:extLst>
      <p:ext uri="{BB962C8B-B14F-4D97-AF65-F5344CB8AC3E}">
        <p14:creationId val="952236038"/>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74915E9-C0DE-4C05-8EC7-C5B4228F5E53}" type="slidenum">
              <a:rPr lang="en-US" smtClean="0">
                <a:solidFill>
                  <a:prstClr val="black"/>
                </a:solidFill>
              </a:rPr>
              <a:pPr>
                <a:defRPr/>
              </a:pPr>
              <a:t>27</a:t>
            </a:fld>
            <a:endParaRPr lang="en-US">
              <a:solidFill>
                <a:prstClr val="black"/>
              </a:solidFill>
            </a:endParaRPr>
          </a:p>
        </p:txBody>
      </p:sp>
      <p:sp>
        <p:nvSpPr>
          <p:cNvPr id="5" name="Date Placeholder 4"/>
          <p:cNvSpPr>
            <a:spLocks noGrp="1"/>
          </p:cNvSpPr>
          <p:nvPr>
            <p:ph type="dt" idx="11"/>
          </p:nvPr>
        </p:nvSpPr>
        <p:spPr/>
        <p:txBody>
          <a:bodyPr/>
          <a:lstStyle/>
          <a:p>
            <a:fld id="{D1672DE1-FD3A-413D-8EC4-1E7A87FC4FAE}" type="datetime1">
              <a:rPr lang="en-US" smtClean="0"/>
              <a:t>5/12/2025</a:t>
            </a:fld>
            <a:endParaRPr lang="en-US"/>
          </a:p>
        </p:txBody>
      </p:sp>
      <p:sp>
        <p:nvSpPr>
          <p:cNvPr id="6" name="Footer Placeholder 5"/>
          <p:cNvSpPr>
            <a:spLocks noGrp="1"/>
          </p:cNvSpPr>
          <p:nvPr>
            <p:ph type="ftr" sz="quarter" idx="12"/>
          </p:nvPr>
        </p:nvSpPr>
        <p:spPr/>
        <p:txBody>
          <a:bodyPr/>
          <a:lstStyle/>
          <a:p>
            <a:r>
              <a:rPr lang="sv-SE"/>
              <a:t>(c) 2021 Bricker &amp; Eckler LLP</a:t>
            </a:r>
            <a:endParaRPr lang="en-US"/>
          </a:p>
        </p:txBody>
      </p:sp>
    </p:spTree>
    <p:extLst>
      <p:ext uri="{BB962C8B-B14F-4D97-AF65-F5344CB8AC3E}">
        <p14:creationId val="903009234"/>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2289">
              <a:defRPr/>
            </a:pPr>
            <a:fld id="{12D479AE-10EA-40CE-8CAD-79A881E40EB0}" type="slidenum">
              <a:rPr lang="en-US">
                <a:solidFill>
                  <a:prstClr val="black"/>
                </a:solidFill>
                <a:latin typeface="Calibri" panose="020f0502020204030204"/>
              </a:rPr>
              <a:pPr defTabSz="942289">
                <a:defRPr/>
              </a:pPr>
              <a:t>34</a:t>
            </a:fld>
            <a:endParaRPr lang="en-US">
              <a:solidFill>
                <a:prstClr val="black"/>
              </a:solidFill>
              <a:latin typeface="Calibri" panose="020f0502020204030204"/>
            </a:endParaRPr>
          </a:p>
        </p:txBody>
      </p:sp>
    </p:spTree>
    <p:extLst>
      <p:ext uri="{BB962C8B-B14F-4D97-AF65-F5344CB8AC3E}">
        <p14:creationId val="1714242976"/>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4.png" /><Relationship Id="rId2"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6.png" /><Relationship Id="rId2" Type="http://schemas.openxmlformats.org/officeDocument/2006/relationships/slideMaster" Target="../slideMasters/slideMaster2.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Slide">
    <p:spTree>
      <p:nvGrpSpPr>
        <p:cNvPr id="1" name=""/>
        <p:cNvGrpSpPr/>
        <p:nvPr/>
      </p:nvGrpSpPr>
      <p:grpSpPr>
        <a:xfrm>
          <a:off x="0" y="0"/>
          <a:ext cx="0" cy="0"/>
        </a:xfrm>
      </p:grpSpPr>
      <p:sp>
        <p:nvSpPr>
          <p:cNvPr id="19" name="Picture Placeholder 18">
            <a:extLst>
              <a:ext uri="{FF2B5EF4-FFF2-40B4-BE49-F238E27FC236}">
                <a16:creationId xmlns:a16="http://schemas.microsoft.com/office/drawing/2014/main" id="{D4A7D76E-766E-4102-B04C-33640AAED7BE}"/>
              </a:ext>
            </a:extLst>
          </p:cNvPr>
          <p:cNvSpPr>
            <a:spLocks noGrp="1"/>
          </p:cNvSpPr>
          <p:nvPr>
            <p:ph type="pic" sz="quarter" idx="22" hasCustomPrompt="1"/>
          </p:nvPr>
        </p:nvSpPr>
        <p:spPr>
          <a:xfrm>
            <a:off x="0" y="9777"/>
            <a:ext cx="12192000" cy="400208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8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8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pic>
        <p:nvPicPr>
          <p:cNvPr id="13" name="Picture 12">
            <a:extLst>
              <a:ext uri="{FF2B5EF4-FFF2-40B4-BE49-F238E27FC236}">
                <a16:creationId xmlns:a16="http://schemas.microsoft.com/office/drawing/2014/main" id="{CB69A3B1-AD95-411E-AA32-906B19A57AA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868292" y="4791499"/>
            <a:ext cx="2485508" cy="1140019"/>
          </a:xfrm>
          <a:prstGeom prst="rect">
            <a:avLst/>
          </a:prstGeom>
        </p:spPr>
      </p:pic>
      <p:sp>
        <p:nvSpPr>
          <p:cNvPr id="21" name="Text Placeholder 20">
            <a:extLst>
              <a:ext uri="{FF2B5EF4-FFF2-40B4-BE49-F238E27FC236}">
                <a16:creationId xmlns:a16="http://schemas.microsoft.com/office/drawing/2014/main" id="{E16376C9-09E7-4A66-B956-B99651CEB3F7}"/>
              </a:ext>
            </a:extLst>
          </p:cNvPr>
          <p:cNvSpPr>
            <a:spLocks noGrp="1"/>
          </p:cNvSpPr>
          <p:nvPr>
            <p:ph type="body" sz="quarter" idx="23" hasCustomPrompt="1"/>
          </p:nvPr>
        </p:nvSpPr>
        <p:spPr>
          <a:xfrm>
            <a:off x="838200" y="2418715"/>
            <a:ext cx="7058025" cy="665307"/>
          </a:xfrm>
        </p:spPr>
        <p:txBody>
          <a:bodyPr>
            <a:normAutofit/>
          </a:bodyPr>
          <a:lstStyle>
            <a:lvl1pPr marL="0" indent="0">
              <a:buNone/>
              <a:defRPr sz="6600"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Add Title Here</a:t>
            </a:r>
          </a:p>
        </p:txBody>
      </p:sp>
      <p:sp>
        <p:nvSpPr>
          <p:cNvPr id="23" name="Text Placeholder 22">
            <a:extLst>
              <a:ext uri="{FF2B5EF4-FFF2-40B4-BE49-F238E27FC236}">
                <a16:creationId xmlns:a16="http://schemas.microsoft.com/office/drawing/2014/main" id="{1F3EDE8C-6D07-4078-90BE-E3A8BD309D9E}"/>
              </a:ext>
            </a:extLst>
          </p:cNvPr>
          <p:cNvSpPr>
            <a:spLocks noGrp="1"/>
          </p:cNvSpPr>
          <p:nvPr>
            <p:ph type="body" sz="quarter" idx="24" hasCustomPrompt="1"/>
          </p:nvPr>
        </p:nvSpPr>
        <p:spPr>
          <a:xfrm>
            <a:off x="837771" y="4761434"/>
            <a:ext cx="2255838" cy="1200150"/>
          </a:xfrm>
        </p:spPr>
        <p:txBody>
          <a:bodyPr/>
          <a:lstStyle>
            <a:lvl1pPr marL="0" marR="0" indent="0" algn="l" defTabSz="914400" rtl="0" eaLnBrk="1" fontAlgn="auto" latinLnBrk="0" hangingPunct="1">
              <a:lnSpc>
                <a:spcPct val="120000"/>
              </a:lnSpc>
              <a:spcBef>
                <a:spcPct val="0"/>
              </a:spcBef>
              <a:spcAft>
                <a:spcPct val="0"/>
              </a:spcAft>
              <a:buClrTx/>
              <a:buSzTx/>
              <a:buFontTx/>
              <a:buNone/>
              <a:defRPr/>
            </a:lvl1p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1"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1"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Bricker Graydon </a:t>
            </a:r>
          </a:p>
        </p:txBody>
      </p:sp>
      <p:sp>
        <p:nvSpPr>
          <p:cNvPr id="24" name="Text Placeholder 22">
            <a:extLst>
              <a:ext uri="{FF2B5EF4-FFF2-40B4-BE49-F238E27FC236}">
                <a16:creationId xmlns:a16="http://schemas.microsoft.com/office/drawing/2014/main" id="{DE459FFB-87E7-4792-9D4A-8235D97DC0CF}"/>
              </a:ext>
            </a:extLst>
          </p:cNvPr>
          <p:cNvSpPr>
            <a:spLocks noGrp="1"/>
          </p:cNvSpPr>
          <p:nvPr>
            <p:ph type="body" sz="quarter" idx="25" hasCustomPrompt="1"/>
          </p:nvPr>
        </p:nvSpPr>
        <p:spPr>
          <a:xfrm>
            <a:off x="3303720" y="4761434"/>
            <a:ext cx="2255838" cy="1200150"/>
          </a:xfrm>
        </p:spPr>
        <p:txBody>
          <a:bodyPr/>
          <a:lstStyle>
            <a:lvl1pPr marL="0" marR="0" indent="0" algn="l" defTabSz="914400" rtl="0" eaLnBrk="1" fontAlgn="auto" latinLnBrk="0" hangingPunct="1">
              <a:lnSpc>
                <a:spcPct val="120000"/>
              </a:lnSpc>
              <a:spcBef>
                <a:spcPct val="0"/>
              </a:spcBef>
              <a:spcAft>
                <a:spcPct val="0"/>
              </a:spcAft>
              <a:buClrTx/>
              <a:buSzTx/>
              <a:buFontTx/>
              <a:buNone/>
              <a:defRPr/>
            </a:lvl1p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1"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1"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Bricker Graydon </a:t>
            </a:r>
          </a:p>
        </p:txBody>
      </p:sp>
      <p:sp>
        <p:nvSpPr>
          <p:cNvPr id="25" name="Text Placeholder 22">
            <a:extLst>
              <a:ext uri="{FF2B5EF4-FFF2-40B4-BE49-F238E27FC236}">
                <a16:creationId xmlns:a16="http://schemas.microsoft.com/office/drawing/2014/main" id="{DAD88B8D-C90C-4A57-848A-5FD99CB230C6}"/>
              </a:ext>
            </a:extLst>
          </p:cNvPr>
          <p:cNvSpPr>
            <a:spLocks noGrp="1"/>
          </p:cNvSpPr>
          <p:nvPr>
            <p:ph type="body" sz="quarter" idx="26" hasCustomPrompt="1"/>
          </p:nvPr>
        </p:nvSpPr>
        <p:spPr>
          <a:xfrm>
            <a:off x="5769669" y="4761434"/>
            <a:ext cx="2255838" cy="1200150"/>
          </a:xfrm>
        </p:spPr>
        <p:txBody>
          <a:bodyPr/>
          <a:lstStyle>
            <a:lvl1pPr marL="0" marR="0" indent="0" algn="l" defTabSz="914400" rtl="0" eaLnBrk="1" fontAlgn="auto" latinLnBrk="0" hangingPunct="1">
              <a:lnSpc>
                <a:spcPct val="120000"/>
              </a:lnSpc>
              <a:spcBef>
                <a:spcPct val="0"/>
              </a:spcBef>
              <a:spcAft>
                <a:spcPct val="0"/>
              </a:spcAft>
              <a:buClrTx/>
              <a:buSzTx/>
              <a:buFontTx/>
              <a:buNone/>
              <a:defRPr/>
            </a:lvl1p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1"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1"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Bricker Graydon </a:t>
            </a:r>
          </a:p>
        </p:txBody>
      </p:sp>
      <p:sp>
        <p:nvSpPr>
          <p:cNvPr id="29" name="Slide Number Placeholder 4">
            <a:extLst>
              <a:ext uri="{FF2B5EF4-FFF2-40B4-BE49-F238E27FC236}">
                <a16:creationId xmlns:a16="http://schemas.microsoft.com/office/drawing/2014/main" id="{AC3DB1D8-C9D7-4F84-A678-196BDF936C06}"/>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1</a:t>
            </a:fld>
            <a:endParaRPr lang="en-US">
              <a:solidFill>
                <a:srgbClr val="0176BB"/>
              </a:solidFill>
              <a:latin typeface="+mj-lt"/>
            </a:endParaRPr>
          </a:p>
        </p:txBody>
      </p:sp>
    </p:spTree>
    <p:extLst>
      <p:ext uri="{BB962C8B-B14F-4D97-AF65-F5344CB8AC3E}">
        <p14:creationId val="1091805508"/>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and Content with Image">
    <p:spTree>
      <p:nvGrpSpPr>
        <p:cNvPr id="1" name=""/>
        <p:cNvGrpSpPr/>
        <p:nvPr/>
      </p:nvGrpSpPr>
      <p:grpSpPr>
        <a:xfrm>
          <a:off x="0" y="0"/>
          <a:ext cx="0" cy="0"/>
        </a:xfrm>
      </p:grpSpPr>
      <p:pic>
        <p:nvPicPr>
          <p:cNvPr id="16" name="Picture 15">
            <a:extLst>
              <a:ext uri="{FF2B5EF4-FFF2-40B4-BE49-F238E27FC236}">
                <a16:creationId xmlns:a16="http://schemas.microsoft.com/office/drawing/2014/main" id="{1DBB0E4C-3C09-4E5A-8644-2AD054C5893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Text Placeholder 5">
            <a:extLst>
              <a:ext uri="{FF2B5EF4-FFF2-40B4-BE49-F238E27FC236}">
                <a16:creationId xmlns:a16="http://schemas.microsoft.com/office/drawing/2014/main" id="{1535E17C-F732-4E7B-8EC4-C69684DD26B6}"/>
              </a:ext>
            </a:extLst>
          </p:cNvPr>
          <p:cNvSpPr>
            <a:spLocks noGrp="1"/>
          </p:cNvSpPr>
          <p:nvPr>
            <p:ph type="body" sz="quarter" idx="18" hasCustomPrompt="1"/>
          </p:nvPr>
        </p:nvSpPr>
        <p:spPr>
          <a:xfrm>
            <a:off x="514350" y="485775"/>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18" name="Text Placeholder 5">
            <a:extLst>
              <a:ext uri="{FF2B5EF4-FFF2-40B4-BE49-F238E27FC236}">
                <a16:creationId xmlns:a16="http://schemas.microsoft.com/office/drawing/2014/main" id="{CB564A4C-4049-4D48-989E-7080F50CB964}"/>
              </a:ext>
            </a:extLst>
          </p:cNvPr>
          <p:cNvSpPr>
            <a:spLocks noGrp="1"/>
          </p:cNvSpPr>
          <p:nvPr>
            <p:ph type="body" sz="quarter" idx="22" hasCustomPrompt="1"/>
          </p:nvPr>
        </p:nvSpPr>
        <p:spPr>
          <a:xfrm>
            <a:off x="514350" y="1081226"/>
            <a:ext cx="8439150" cy="509520"/>
          </a:xfrm>
        </p:spPr>
        <p:txBody>
          <a:bodyPr>
            <a:noAutofit/>
          </a:bodyPr>
          <a:lstStyle>
            <a:lvl1pPr marL="0" indent="0">
              <a:buNone/>
              <a:defRPr sz="2800" b="1">
                <a:solidFill>
                  <a:srgbClr val="0F2849"/>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21" name="Picture Placeholder 20">
            <a:extLst>
              <a:ext uri="{FF2B5EF4-FFF2-40B4-BE49-F238E27FC236}">
                <a16:creationId xmlns:a16="http://schemas.microsoft.com/office/drawing/2014/main" id="{4E5EF1D9-DC5A-4846-BEE6-931FE7006AB7}"/>
              </a:ext>
            </a:extLst>
          </p:cNvPr>
          <p:cNvSpPr>
            <a:spLocks noGrp="1"/>
          </p:cNvSpPr>
          <p:nvPr>
            <p:ph type="pic" sz="quarter" idx="24" hasCustomPrompt="1"/>
          </p:nvPr>
        </p:nvSpPr>
        <p:spPr>
          <a:xfrm>
            <a:off x="6858000" y="1590746"/>
            <a:ext cx="5334000" cy="5267325"/>
          </a:xfrm>
          <a:solidFill>
            <a:schemeClr val="bg1">
              <a:lumMod val="85000"/>
            </a:schemeClr>
          </a:solidFill>
        </p:spPr>
        <p:txBody>
          <a:bodyPr/>
          <a:lstStyle>
            <a:lvl1pPr marL="0" marR="0" indent="0" algn="l" defTabSz="457200" rtl="0" eaLnBrk="1" fontAlgn="auto" latinLnBrk="0" hangingPunct="1">
              <a:lnSpc>
                <a:spcPts val="2400"/>
              </a:lnSpc>
              <a:spcBef>
                <a:spcPct val="0"/>
              </a:spcBef>
              <a:spcAft>
                <a:spcPct val="0"/>
              </a:spcAft>
              <a:buClrTx/>
              <a:buSzTx/>
              <a:buFont typeface="Arial"/>
              <a:buNone/>
              <a:defRPr/>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8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22" name="Text Placeholder 24">
            <a:extLst>
              <a:ext uri="{FF2B5EF4-FFF2-40B4-BE49-F238E27FC236}">
                <a16:creationId xmlns:a16="http://schemas.microsoft.com/office/drawing/2014/main" id="{64B45247-FF2F-49F1-892F-B9FB89632360}"/>
              </a:ext>
            </a:extLst>
          </p:cNvPr>
          <p:cNvSpPr>
            <a:spLocks noGrp="1"/>
          </p:cNvSpPr>
          <p:nvPr>
            <p:ph type="body" sz="quarter" idx="19"/>
          </p:nvPr>
        </p:nvSpPr>
        <p:spPr>
          <a:xfrm>
            <a:off x="555625" y="1662113"/>
            <a:ext cx="6118713" cy="482465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172753819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Section Header">
    <p:spTree>
      <p:nvGrpSpPr>
        <p:cNvPr id="1" name=""/>
        <p:cNvGrpSpPr/>
        <p:nvPr/>
      </p:nvGrpSpPr>
      <p:grpSpPr>
        <a:xfrm>
          <a:off x="0" y="0"/>
          <a:ext cx="0" cy="0"/>
        </a:xfrm>
      </p:grpSpPr>
      <p:sp>
        <p:nvSpPr>
          <p:cNvPr id="7" name="Text Placeholder 3">
            <a:extLst>
              <a:ext uri="{FF2B5EF4-FFF2-40B4-BE49-F238E27FC236}">
                <a16:creationId xmlns:a16="http://schemas.microsoft.com/office/drawing/2014/main" id="{7013C66C-9F92-43E5-95C4-3F92427746FF}"/>
              </a:ext>
            </a:extLst>
          </p:cNvPr>
          <p:cNvSpPr>
            <a:spLocks noGrp="1"/>
          </p:cNvSpPr>
          <p:nvPr>
            <p:ph type="body" sz="quarter" idx="16"/>
          </p:nvPr>
        </p:nvSpPr>
        <p:spPr>
          <a:xfrm>
            <a:off x="555457" y="1419226"/>
            <a:ext cx="11122193" cy="762000"/>
          </a:xfrm>
          <a:prstGeom prst="rect">
            <a:avLst/>
          </a:prstGeom>
          <a:solidFill>
            <a:schemeClr val="bg1">
              <a:lumMod val="85000"/>
            </a:schemeClr>
          </a:solidFill>
          <a:ln>
            <a:noFill/>
          </a:ln>
        </p:spPr>
        <p:txBody>
          <a:bodyPr tIns="0" bIns="0" numCol="1" spcCol="457200" anchor="ctr" anchorCtr="0">
            <a:normAutofit/>
          </a:bodyPr>
          <a:lstStyle>
            <a:lvl1pPr marL="0" marR="0" indent="0" algn="l" defTabSz="457200" rtl="0" eaLnBrk="1" fontAlgn="auto" latinLnBrk="0" hangingPunct="1">
              <a:lnSpc>
                <a:spcPts val="2400"/>
              </a:lnSpc>
              <a:spcBef>
                <a:spcPct val="0"/>
              </a:spcBef>
              <a:spcAft>
                <a:spcPct val="0"/>
              </a:spcAft>
              <a:buClrTx/>
              <a:buSzTx/>
              <a:buFont typeface="Arial"/>
              <a:buNone/>
              <a:defRPr lang="en-US" sz="2400" b="1" i="0" kern="1200">
                <a:solidFill>
                  <a:srgbClr val="0F2849"/>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ct val="0"/>
              </a:spcBef>
              <a:spcAft>
                <a:spcPct val="0"/>
              </a:spcAft>
              <a:buClrTx/>
              <a:buSzTx/>
              <a:buFont typeface="Arial"/>
              <a:buNone/>
              <a:defRPr/>
            </a:pPr>
            <a:endParaRPr lang="en-US"/>
          </a:p>
        </p:txBody>
      </p:sp>
      <p:cxnSp>
        <p:nvCxnSpPr>
          <p:cNvPr id="8" name="Straight Connector 7">
            <a:extLst>
              <a:ext uri="{FF2B5EF4-FFF2-40B4-BE49-F238E27FC236}">
                <a16:creationId xmlns:a16="http://schemas.microsoft.com/office/drawing/2014/main" id="{B389F017-90E6-49CD-90CC-CE626F34750B}"/>
              </a:ext>
            </a:extLst>
          </p:cNvPr>
          <p:cNvCxnSpPr/>
          <p:nvPr userDrawn="1"/>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C0756DB-5625-4D26-ADA8-F88EB8B57C9D}"/>
              </a:ext>
            </a:extLst>
          </p:cNvPr>
          <p:cNvCxnSpPr/>
          <p:nvPr userDrawn="1"/>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1E987DF-CF75-4DBD-991F-59F4FED9FC35}"/>
              </a:ext>
            </a:extLst>
          </p:cNvPr>
          <p:cNvCxnSpPr/>
          <p:nvPr userDrawn="1"/>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1" name="Text Placeholder 5">
            <a:extLst>
              <a:ext uri="{FF2B5EF4-FFF2-40B4-BE49-F238E27FC236}">
                <a16:creationId xmlns:a16="http://schemas.microsoft.com/office/drawing/2014/main" id="{A4CC984F-8411-48ED-8A8D-8C59F4010B42}"/>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pic>
        <p:nvPicPr>
          <p:cNvPr id="24" name="Picture 23">
            <a:extLst>
              <a:ext uri="{FF2B5EF4-FFF2-40B4-BE49-F238E27FC236}">
                <a16:creationId xmlns:a16="http://schemas.microsoft.com/office/drawing/2014/main" id="{BDF73426-DBF6-4481-AD5F-EC1C98EC4B4F}"/>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28" name="Slide Number Placeholder 4">
            <a:extLst>
              <a:ext uri="{FF2B5EF4-FFF2-40B4-BE49-F238E27FC236}">
                <a16:creationId xmlns:a16="http://schemas.microsoft.com/office/drawing/2014/main" id="{BD49F899-68C7-4F23-A185-A573A2B46FBA}"/>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9" name="Text Placeholder 24">
            <a:extLst>
              <a:ext uri="{FF2B5EF4-FFF2-40B4-BE49-F238E27FC236}">
                <a16:creationId xmlns:a16="http://schemas.microsoft.com/office/drawing/2014/main" id="{CC06AE40-2276-422C-BAB5-89DCDF9DB1B3}"/>
              </a:ext>
            </a:extLst>
          </p:cNvPr>
          <p:cNvSpPr>
            <a:spLocks noGrp="1"/>
          </p:cNvSpPr>
          <p:nvPr>
            <p:ph type="body" sz="quarter" idx="19"/>
          </p:nvPr>
        </p:nvSpPr>
        <p:spPr>
          <a:xfrm>
            <a:off x="555625" y="2502070"/>
            <a:ext cx="11122025" cy="3693858"/>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1320237749"/>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hree Content">
    <p:spTree>
      <p:nvGrpSpPr>
        <p:cNvPr id="1" name=""/>
        <p:cNvGrpSpPr/>
        <p:nvPr/>
      </p:nvGrpSpPr>
      <p:grpSpPr>
        <a:xfrm>
          <a:off x="0" y="0"/>
          <a:ext cx="0" cy="0"/>
        </a:xfrm>
      </p:grpSpPr>
      <p:cxnSp>
        <p:nvCxnSpPr>
          <p:cNvPr id="8" name="Straight Connector 7">
            <a:extLst>
              <a:ext uri="{FF2B5EF4-FFF2-40B4-BE49-F238E27FC236}">
                <a16:creationId xmlns:a16="http://schemas.microsoft.com/office/drawing/2014/main" id="{809E1E3B-D407-4497-9C76-73313C9A08A5}"/>
              </a:ext>
            </a:extLst>
          </p:cNvPr>
          <p:cNvCxnSpPr/>
          <p:nvPr userDrawn="1"/>
        </p:nvCxnSpPr>
        <p:spPr>
          <a:xfrm flipH="1">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9" name="Straight Connector 8">
            <a:extLst>
              <a:ext uri="{FF2B5EF4-FFF2-40B4-BE49-F238E27FC236}">
                <a16:creationId xmlns:a16="http://schemas.microsoft.com/office/drawing/2014/main" id="{9B4DAFCA-9899-4B00-AF67-6787C28C333A}"/>
              </a:ext>
            </a:extLst>
          </p:cNvPr>
          <p:cNvCxnSpPr/>
          <p:nvPr userDrawn="1"/>
        </p:nvCxnSpPr>
        <p:spPr>
          <a:xfrm flipH="1">
            <a:off x="8087226" y="516350"/>
            <a:ext cx="0" cy="5808250"/>
          </a:xfrm>
          <a:prstGeom prst="line">
            <a:avLst/>
          </a:prstGeom>
          <a:noFill/>
          <a:ln w="22225" cap="flat" cmpd="sng" algn="ctr">
            <a:solidFill>
              <a:sysClr val="window" lastClr="FFFFFF">
                <a:lumMod val="75000"/>
              </a:sysClr>
            </a:solidFill>
            <a:prstDash val="solid"/>
          </a:ln>
          <a:effectLst/>
        </p:spPr>
      </p:cxnSp>
      <p:sp>
        <p:nvSpPr>
          <p:cNvPr id="10" name="Text Placeholder 3">
            <a:extLst>
              <a:ext uri="{FF2B5EF4-FFF2-40B4-BE49-F238E27FC236}">
                <a16:creationId xmlns:a16="http://schemas.microsoft.com/office/drawing/2014/main" id="{33EC9887-D293-4328-98BC-3B0F7D4F1F02}"/>
              </a:ext>
            </a:extLst>
          </p:cNvPr>
          <p:cNvSpPr txBox="1"/>
          <p:nvPr userDrawn="1"/>
        </p:nvSpPr>
        <p:spPr>
          <a:xfrm>
            <a:off x="4419601" y="526152"/>
            <a:ext cx="3419474"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ct val="0"/>
              </a:spcBef>
              <a:spcAft>
                <a:spcPct val="0"/>
              </a:spcAft>
              <a:buClrTx/>
              <a:buSzTx/>
              <a:buFont typeface="Arial" panose="020b0604020202020204" pitchFamily="34" charset="0"/>
              <a:buNone/>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ct val="0"/>
              </a:spcBef>
              <a:spcAft>
                <a:spcPct val="0"/>
              </a:spcAft>
              <a:buClrTx/>
              <a:buSzTx/>
              <a:buFont typeface="Arial" panose="020b0604020202020204" pitchFamily="34" charset="0"/>
              <a:buNone/>
              <a:defRPr/>
            </a:pPr>
            <a:endParaRPr kumimoji="0" lang="en-US" sz="2800" b="1" i="0" u="none" strike="noStrike" kern="1200" cap="none" spc="0" normalizeH="0" baseline="0" noProof="0">
              <a:ln>
                <a:noFill/>
              </a:ln>
              <a:solidFill>
                <a:srgbClr val="0176BB"/>
              </a:solidFill>
              <a:effectLst/>
              <a:uLnTx/>
              <a:uFillTx/>
              <a:latin typeface="+mn-lt"/>
              <a:ea typeface="Open Sans" charset="0"/>
              <a:cs typeface="Arial" panose="020b0604020202020204" pitchFamily="34" charset="0"/>
            </a:endParaRPr>
          </a:p>
        </p:txBody>
      </p:sp>
      <p:sp>
        <p:nvSpPr>
          <p:cNvPr id="11" name="Text Placeholder 3">
            <a:extLst>
              <a:ext uri="{FF2B5EF4-FFF2-40B4-BE49-F238E27FC236}">
                <a16:creationId xmlns:a16="http://schemas.microsoft.com/office/drawing/2014/main" id="{19E45338-9395-4187-A48F-69CBA577C452}"/>
              </a:ext>
            </a:extLst>
          </p:cNvPr>
          <p:cNvSpPr txBox="1"/>
          <p:nvPr userDrawn="1"/>
        </p:nvSpPr>
        <p:spPr>
          <a:xfrm>
            <a:off x="8343901" y="547479"/>
            <a:ext cx="3350292"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ct val="0"/>
              </a:spcBef>
              <a:spcAft>
                <a:spcPct val="0"/>
              </a:spcAft>
              <a:buClrTx/>
              <a:buSzTx/>
              <a:buFont typeface="Arial" panose="020b0604020202020204" pitchFamily="34" charset="0"/>
              <a:buNone/>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ct val="0"/>
              </a:spcBef>
              <a:spcAft>
                <a:spcPct val="0"/>
              </a:spcAft>
              <a:buClrTx/>
              <a:buSzTx/>
              <a:buFont typeface="Arial" panose="020b0604020202020204" pitchFamily="34" charset="0"/>
              <a:buNone/>
              <a:defRPr/>
            </a:pPr>
            <a:endParaRPr kumimoji="0" lang="en-US" sz="2800" b="1" i="0" u="none" strike="noStrike" kern="1200" cap="none" spc="0" normalizeH="0" baseline="0" noProof="0">
              <a:ln>
                <a:noFill/>
              </a:ln>
              <a:solidFill>
                <a:srgbClr val="0176BB"/>
              </a:solidFill>
              <a:effectLst/>
              <a:uLnTx/>
              <a:uFillTx/>
              <a:latin typeface="+mn-lt"/>
              <a:ea typeface="Open Sans" charset="0"/>
              <a:cs typeface="Arial" panose="020b0604020202020204" pitchFamily="34" charset="0"/>
            </a:endParaRPr>
          </a:p>
        </p:txBody>
      </p:sp>
      <p:sp>
        <p:nvSpPr>
          <p:cNvPr id="12" name="Text Placeholder 3">
            <a:extLst>
              <a:ext uri="{FF2B5EF4-FFF2-40B4-BE49-F238E27FC236}">
                <a16:creationId xmlns:a16="http://schemas.microsoft.com/office/drawing/2014/main" id="{D0964ABA-876C-47A8-ABB3-F03B89260F97}"/>
              </a:ext>
            </a:extLst>
          </p:cNvPr>
          <p:cNvSpPr txBox="1"/>
          <p:nvPr userDrawn="1"/>
        </p:nvSpPr>
        <p:spPr>
          <a:xfrm>
            <a:off x="495300" y="516627"/>
            <a:ext cx="3419474"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ct val="0"/>
              </a:spcBef>
              <a:spcAft>
                <a:spcPct val="0"/>
              </a:spcAft>
              <a:buClrTx/>
              <a:buSzTx/>
              <a:buFont typeface="Arial" panose="020b0604020202020204" pitchFamily="34" charset="0"/>
              <a:buNone/>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ct val="0"/>
              </a:spcBef>
              <a:spcAft>
                <a:spcPct val="0"/>
              </a:spcAft>
              <a:buClrTx/>
              <a:buSzTx/>
              <a:buFont typeface="Arial" panose="020b0604020202020204" pitchFamily="34" charset="0"/>
              <a:buNone/>
              <a:defRPr/>
            </a:pPr>
            <a:endParaRPr kumimoji="0" lang="en-US" sz="2800" b="1" i="0" u="none" strike="noStrike" kern="1200" cap="none" spc="0" normalizeH="0" baseline="0" noProof="0">
              <a:ln>
                <a:noFill/>
              </a:ln>
              <a:solidFill>
                <a:srgbClr val="0176BB"/>
              </a:solidFill>
              <a:effectLst/>
              <a:uLnTx/>
              <a:uFillTx/>
              <a:latin typeface="+mn-lt"/>
              <a:ea typeface="Open Sans" charset="0"/>
              <a:cs typeface="Arial" panose="020b0604020202020204" pitchFamily="34" charset="0"/>
            </a:endParaRPr>
          </a:p>
        </p:txBody>
      </p:sp>
      <p:cxnSp>
        <p:nvCxnSpPr>
          <p:cNvPr id="16" name="Straight Connector 15">
            <a:extLst>
              <a:ext uri="{FF2B5EF4-FFF2-40B4-BE49-F238E27FC236}">
                <a16:creationId xmlns:a16="http://schemas.microsoft.com/office/drawing/2014/main" id="{3B07F4A5-4BB3-48A4-9432-BED14434BA40}"/>
              </a:ext>
            </a:extLst>
          </p:cNvPr>
          <p:cNvCxnSpPr/>
          <p:nvPr userDrawn="1"/>
        </p:nvCxnSpPr>
        <p:spPr>
          <a:xfrm flipH="1">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17" name="Straight Connector 16">
            <a:extLst>
              <a:ext uri="{FF2B5EF4-FFF2-40B4-BE49-F238E27FC236}">
                <a16:creationId xmlns:a16="http://schemas.microsoft.com/office/drawing/2014/main" id="{356FCCF4-375F-459A-933B-00E3761AF6FA}"/>
              </a:ext>
            </a:extLst>
          </p:cNvPr>
          <p:cNvCxnSpPr/>
          <p:nvPr userDrawn="1"/>
        </p:nvCxnSpPr>
        <p:spPr>
          <a:xfrm flipH="1">
            <a:off x="8087226" y="516350"/>
            <a:ext cx="0" cy="5808250"/>
          </a:xfrm>
          <a:prstGeom prst="line">
            <a:avLst/>
          </a:prstGeom>
          <a:noFill/>
          <a:ln w="22225" cap="flat" cmpd="sng" algn="ctr">
            <a:solidFill>
              <a:sysClr val="window" lastClr="FFFFFF">
                <a:lumMod val="75000"/>
              </a:sysClr>
            </a:solidFill>
            <a:prstDash val="solid"/>
          </a:ln>
          <a:effectLst/>
        </p:spPr>
      </p:cxnSp>
      <p:cxnSp>
        <p:nvCxnSpPr>
          <p:cNvPr id="18" name="Straight Connector 17">
            <a:extLst>
              <a:ext uri="{FF2B5EF4-FFF2-40B4-BE49-F238E27FC236}">
                <a16:creationId xmlns:a16="http://schemas.microsoft.com/office/drawing/2014/main" id="{96564F8A-26EA-41F0-B0A5-3628628247EC}"/>
              </a:ext>
            </a:extLst>
          </p:cNvPr>
          <p:cNvCxnSpPr/>
          <p:nvPr userDrawn="1"/>
        </p:nvCxnSpPr>
        <p:spPr>
          <a:xfrm flipH="1">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19" name="Straight Connector 18">
            <a:extLst>
              <a:ext uri="{FF2B5EF4-FFF2-40B4-BE49-F238E27FC236}">
                <a16:creationId xmlns:a16="http://schemas.microsoft.com/office/drawing/2014/main" id="{69745C7A-2F6E-49C8-824A-64DCE986F9F5}"/>
              </a:ext>
            </a:extLst>
          </p:cNvPr>
          <p:cNvCxnSpPr/>
          <p:nvPr userDrawn="1"/>
        </p:nvCxnSpPr>
        <p:spPr>
          <a:xfrm flipH="1">
            <a:off x="8087226" y="516350"/>
            <a:ext cx="0" cy="5808250"/>
          </a:xfrm>
          <a:prstGeom prst="line">
            <a:avLst/>
          </a:prstGeom>
          <a:noFill/>
          <a:ln w="22225" cap="flat" cmpd="sng" algn="ctr">
            <a:solidFill>
              <a:sysClr val="window" lastClr="FFFFFF">
                <a:lumMod val="75000"/>
              </a:sysClr>
            </a:solidFill>
            <a:prstDash val="solid"/>
          </a:ln>
          <a:effectLst/>
        </p:spPr>
      </p:cxnSp>
      <p:sp>
        <p:nvSpPr>
          <p:cNvPr id="35" name="Text Placeholder 5">
            <a:extLst>
              <a:ext uri="{FF2B5EF4-FFF2-40B4-BE49-F238E27FC236}">
                <a16:creationId xmlns:a16="http://schemas.microsoft.com/office/drawing/2014/main" id="{8A63808E-07F8-4F9E-ACE8-74F5CF5AC5E5}"/>
              </a:ext>
            </a:extLst>
          </p:cNvPr>
          <p:cNvSpPr>
            <a:spLocks noGrp="1"/>
          </p:cNvSpPr>
          <p:nvPr>
            <p:ph type="body" sz="quarter" idx="23" hasCustomPrompt="1"/>
          </p:nvPr>
        </p:nvSpPr>
        <p:spPr>
          <a:xfrm>
            <a:off x="551631"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36" name="Text Placeholder 5">
            <a:extLst>
              <a:ext uri="{FF2B5EF4-FFF2-40B4-BE49-F238E27FC236}">
                <a16:creationId xmlns:a16="http://schemas.microsoft.com/office/drawing/2014/main" id="{C1386C2C-8E2C-41A4-90A5-71E744E52333}"/>
              </a:ext>
            </a:extLst>
          </p:cNvPr>
          <p:cNvSpPr>
            <a:spLocks noGrp="1"/>
          </p:cNvSpPr>
          <p:nvPr>
            <p:ph type="body" sz="quarter" idx="24" hasCustomPrompt="1"/>
          </p:nvPr>
        </p:nvSpPr>
        <p:spPr>
          <a:xfrm>
            <a:off x="4447766"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37" name="Text Placeholder 5">
            <a:extLst>
              <a:ext uri="{FF2B5EF4-FFF2-40B4-BE49-F238E27FC236}">
                <a16:creationId xmlns:a16="http://schemas.microsoft.com/office/drawing/2014/main" id="{155E3BB5-39B6-4752-96C8-BE2E517C4325}"/>
              </a:ext>
            </a:extLst>
          </p:cNvPr>
          <p:cNvSpPr>
            <a:spLocks noGrp="1"/>
          </p:cNvSpPr>
          <p:nvPr>
            <p:ph type="body" sz="quarter" idx="25" hasCustomPrompt="1"/>
          </p:nvPr>
        </p:nvSpPr>
        <p:spPr>
          <a:xfrm>
            <a:off x="8302633"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40" name="Slide Number Placeholder 4">
            <a:extLst>
              <a:ext uri="{FF2B5EF4-FFF2-40B4-BE49-F238E27FC236}">
                <a16:creationId xmlns:a16="http://schemas.microsoft.com/office/drawing/2014/main" id="{5B322EA8-7DF2-40E8-BDAA-7B3BEC3CDA4B}"/>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41" name="Text Placeholder 33">
            <a:extLst>
              <a:ext uri="{FF2B5EF4-FFF2-40B4-BE49-F238E27FC236}">
                <a16:creationId xmlns:a16="http://schemas.microsoft.com/office/drawing/2014/main" id="{0FEB4A8A-6760-4FD0-B792-BD9553454F3D}"/>
              </a:ext>
            </a:extLst>
          </p:cNvPr>
          <p:cNvSpPr>
            <a:spLocks noGrp="1"/>
          </p:cNvSpPr>
          <p:nvPr>
            <p:ph type="body" sz="quarter" idx="26"/>
          </p:nvPr>
        </p:nvSpPr>
        <p:spPr>
          <a:xfrm>
            <a:off x="748925" y="730293"/>
            <a:ext cx="2966864" cy="988723"/>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p:txBody>
      </p:sp>
      <p:sp>
        <p:nvSpPr>
          <p:cNvPr id="43" name="Text Placeholder 33">
            <a:extLst>
              <a:ext uri="{FF2B5EF4-FFF2-40B4-BE49-F238E27FC236}">
                <a16:creationId xmlns:a16="http://schemas.microsoft.com/office/drawing/2014/main" id="{688B2333-C31B-4676-9D25-54CD8273C0BC}"/>
              </a:ext>
            </a:extLst>
          </p:cNvPr>
          <p:cNvSpPr>
            <a:spLocks noGrp="1"/>
          </p:cNvSpPr>
          <p:nvPr>
            <p:ph type="body" sz="quarter" idx="27"/>
          </p:nvPr>
        </p:nvSpPr>
        <p:spPr>
          <a:xfrm>
            <a:off x="4643900" y="725976"/>
            <a:ext cx="2966864" cy="988723"/>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p:txBody>
      </p:sp>
      <p:sp>
        <p:nvSpPr>
          <p:cNvPr id="44" name="Text Placeholder 33">
            <a:extLst>
              <a:ext uri="{FF2B5EF4-FFF2-40B4-BE49-F238E27FC236}">
                <a16:creationId xmlns:a16="http://schemas.microsoft.com/office/drawing/2014/main" id="{979B1673-C013-4447-9912-4C2EC779954D}"/>
              </a:ext>
            </a:extLst>
          </p:cNvPr>
          <p:cNvSpPr>
            <a:spLocks noGrp="1"/>
          </p:cNvSpPr>
          <p:nvPr>
            <p:ph type="body" sz="quarter" idx="28"/>
          </p:nvPr>
        </p:nvSpPr>
        <p:spPr>
          <a:xfrm>
            <a:off x="8535615" y="756828"/>
            <a:ext cx="2966864" cy="988723"/>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p:txBody>
      </p:sp>
    </p:spTree>
    <p:extLst>
      <p:ext uri="{BB962C8B-B14F-4D97-AF65-F5344CB8AC3E}">
        <p14:creationId val="2559572361"/>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and Multi Image">
    <p:spTree>
      <p:nvGrpSpPr>
        <p:cNvPr id="1" name=""/>
        <p:cNvGrpSpPr/>
        <p:nvPr/>
      </p:nvGrpSpPr>
      <p:grpSpPr>
        <a:xfrm>
          <a:off x="0" y="0"/>
          <a:ext cx="0" cy="0"/>
        </a:xfrm>
      </p:grpSpPr>
      <p:sp>
        <p:nvSpPr>
          <p:cNvPr id="20" name="Picture Placeholder 20">
            <a:extLst>
              <a:ext uri="{FF2B5EF4-FFF2-40B4-BE49-F238E27FC236}">
                <a16:creationId xmlns:a16="http://schemas.microsoft.com/office/drawing/2014/main" id="{4AC3834C-FF8F-4F57-A44D-CA743178C958}"/>
              </a:ext>
            </a:extLst>
          </p:cNvPr>
          <p:cNvSpPr>
            <a:spLocks noGrp="1"/>
          </p:cNvSpPr>
          <p:nvPr>
            <p:ph type="pic" sz="quarter" idx="24" hasCustomPrompt="1"/>
          </p:nvPr>
        </p:nvSpPr>
        <p:spPr>
          <a:xfrm>
            <a:off x="571856" y="2596342"/>
            <a:ext cx="3542773" cy="374730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cxnSp>
        <p:nvCxnSpPr>
          <p:cNvPr id="8" name="Straight Connector 7">
            <a:extLst>
              <a:ext uri="{FF2B5EF4-FFF2-40B4-BE49-F238E27FC236}">
                <a16:creationId xmlns:a16="http://schemas.microsoft.com/office/drawing/2014/main" id="{21B30225-4290-4FC7-A40E-5DE752217AC5}"/>
              </a:ext>
            </a:extLst>
          </p:cNvPr>
          <p:cNvCxnSpPr/>
          <p:nvPr userDrawn="1"/>
        </p:nvCxnSpPr>
        <p:spPr>
          <a:xfrm>
            <a:off x="555457" y="2341647"/>
            <a:ext cx="11122193" cy="0"/>
          </a:xfrm>
          <a:prstGeom prst="line">
            <a:avLst/>
          </a:prstGeom>
          <a:noFill/>
          <a:ln w="22225" cap="flat" cmpd="sng" algn="ctr">
            <a:solidFill>
              <a:sysClr val="window" lastClr="FFFFFF">
                <a:lumMod val="75000"/>
              </a:sysClr>
            </a:solidFill>
            <a:prstDash val="solid"/>
          </a:ln>
          <a:effectLst/>
        </p:spPr>
      </p:cxnSp>
      <p:cxnSp>
        <p:nvCxnSpPr>
          <p:cNvPr id="12" name="Straight Connector 11">
            <a:extLst>
              <a:ext uri="{FF2B5EF4-FFF2-40B4-BE49-F238E27FC236}">
                <a16:creationId xmlns:a16="http://schemas.microsoft.com/office/drawing/2014/main" id="{C9B35064-07F6-4A31-A2AE-C1F0CAFF634A}"/>
              </a:ext>
            </a:extLst>
          </p:cNvPr>
          <p:cNvCxnSpPr/>
          <p:nvPr userDrawn="1"/>
        </p:nvCxnSpPr>
        <p:spPr>
          <a:xfrm>
            <a:off x="555457" y="2341647"/>
            <a:ext cx="11122193" cy="0"/>
          </a:xfrm>
          <a:prstGeom prst="line">
            <a:avLst/>
          </a:prstGeom>
          <a:noFill/>
          <a:ln w="22225" cap="flat" cmpd="sng" algn="ctr">
            <a:solidFill>
              <a:sysClr val="window" lastClr="FFFFFF">
                <a:lumMod val="75000"/>
              </a:sysClr>
            </a:solidFill>
            <a:prstDash val="solid"/>
          </a:ln>
          <a:effectLst/>
        </p:spPr>
      </p:cxnSp>
      <p:cxnSp>
        <p:nvCxnSpPr>
          <p:cNvPr id="13" name="Straight Connector 12">
            <a:extLst>
              <a:ext uri="{FF2B5EF4-FFF2-40B4-BE49-F238E27FC236}">
                <a16:creationId xmlns:a16="http://schemas.microsoft.com/office/drawing/2014/main" id="{6D586D65-3787-4F37-9E40-3929AEBE70A8}"/>
              </a:ext>
            </a:extLst>
          </p:cNvPr>
          <p:cNvCxnSpPr/>
          <p:nvPr userDrawn="1"/>
        </p:nvCxnSpPr>
        <p:spPr>
          <a:xfrm>
            <a:off x="555457" y="2341647"/>
            <a:ext cx="11122193" cy="0"/>
          </a:xfrm>
          <a:prstGeom prst="line">
            <a:avLst/>
          </a:prstGeom>
          <a:noFill/>
          <a:ln w="22225" cap="flat" cmpd="sng" algn="ctr">
            <a:solidFill>
              <a:sysClr val="window" lastClr="FFFFFF">
                <a:lumMod val="75000"/>
              </a:sysClr>
            </a:solidFill>
            <a:prstDash val="solid"/>
          </a:ln>
          <a:effectLst/>
        </p:spPr>
      </p:cxnSp>
      <p:sp>
        <p:nvSpPr>
          <p:cNvPr id="18" name="Text Placeholder 3">
            <a:extLst>
              <a:ext uri="{FF2B5EF4-FFF2-40B4-BE49-F238E27FC236}">
                <a16:creationId xmlns:a16="http://schemas.microsoft.com/office/drawing/2014/main" id="{4CF81E03-0CA2-403E-9FFF-D5F57D82CB80}"/>
              </a:ext>
            </a:extLst>
          </p:cNvPr>
          <p:cNvSpPr>
            <a:spLocks noGrp="1"/>
          </p:cNvSpPr>
          <p:nvPr>
            <p:ph type="body" sz="quarter" idx="16"/>
          </p:nvPr>
        </p:nvSpPr>
        <p:spPr>
          <a:xfrm>
            <a:off x="555457" y="1419226"/>
            <a:ext cx="11122193" cy="762000"/>
          </a:xfrm>
          <a:prstGeom prst="rect">
            <a:avLst/>
          </a:prstGeom>
          <a:solidFill>
            <a:schemeClr val="bg1">
              <a:lumMod val="85000"/>
            </a:schemeClr>
          </a:solidFill>
          <a:ln>
            <a:noFill/>
          </a:ln>
        </p:spPr>
        <p:txBody>
          <a:bodyPr tIns="0" bIns="0" numCol="1" spcCol="457200" anchor="ctr" anchorCtr="0">
            <a:normAutofit/>
          </a:bodyPr>
          <a:lstStyle>
            <a:lvl1pPr marL="0" marR="0" indent="0" algn="l" defTabSz="457200" rtl="0" eaLnBrk="1" fontAlgn="auto" latinLnBrk="0" hangingPunct="1">
              <a:lnSpc>
                <a:spcPts val="2400"/>
              </a:lnSpc>
              <a:spcBef>
                <a:spcPct val="0"/>
              </a:spcBef>
              <a:spcAft>
                <a:spcPct val="0"/>
              </a:spcAft>
              <a:buClrTx/>
              <a:buSzTx/>
              <a:buFont typeface="Arial"/>
              <a:buNone/>
              <a:defRPr lang="en-US" sz="2400" b="1" i="0" kern="1200">
                <a:solidFill>
                  <a:srgbClr val="0F2849"/>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ct val="0"/>
              </a:spcBef>
              <a:spcAft>
                <a:spcPct val="0"/>
              </a:spcAft>
              <a:buClrTx/>
              <a:buSzTx/>
              <a:buFont typeface="Arial"/>
              <a:buNone/>
              <a:defRPr/>
            </a:pPr>
            <a:endParaRPr lang="en-US"/>
          </a:p>
        </p:txBody>
      </p:sp>
      <p:sp>
        <p:nvSpPr>
          <p:cNvPr id="19" name="Text Placeholder 5">
            <a:extLst>
              <a:ext uri="{FF2B5EF4-FFF2-40B4-BE49-F238E27FC236}">
                <a16:creationId xmlns:a16="http://schemas.microsoft.com/office/drawing/2014/main" id="{B2C6A5D7-25C6-4C0D-ADB9-5FC4C0C7CB04}"/>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21" name="Picture Placeholder 20">
            <a:extLst>
              <a:ext uri="{FF2B5EF4-FFF2-40B4-BE49-F238E27FC236}">
                <a16:creationId xmlns:a16="http://schemas.microsoft.com/office/drawing/2014/main" id="{D8AED08B-4283-4557-B0C2-04FA82D3BF34}"/>
              </a:ext>
            </a:extLst>
          </p:cNvPr>
          <p:cNvSpPr>
            <a:spLocks noGrp="1"/>
          </p:cNvSpPr>
          <p:nvPr>
            <p:ph type="pic" sz="quarter" idx="25" hasCustomPrompt="1"/>
          </p:nvPr>
        </p:nvSpPr>
        <p:spPr>
          <a:xfrm>
            <a:off x="4324613" y="2596342"/>
            <a:ext cx="3542773" cy="374730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a:p>
            <a:endParaRPr lang="en-US"/>
          </a:p>
        </p:txBody>
      </p:sp>
      <p:sp>
        <p:nvSpPr>
          <p:cNvPr id="22" name="Picture Placeholder 20">
            <a:extLst>
              <a:ext uri="{FF2B5EF4-FFF2-40B4-BE49-F238E27FC236}">
                <a16:creationId xmlns:a16="http://schemas.microsoft.com/office/drawing/2014/main" id="{5EBF3207-EB68-47CC-8603-D0D1B171B6DA}"/>
              </a:ext>
            </a:extLst>
          </p:cNvPr>
          <p:cNvSpPr>
            <a:spLocks noGrp="1"/>
          </p:cNvSpPr>
          <p:nvPr>
            <p:ph type="pic" sz="quarter" idx="26" hasCustomPrompt="1"/>
          </p:nvPr>
        </p:nvSpPr>
        <p:spPr>
          <a:xfrm>
            <a:off x="8134877" y="2596342"/>
            <a:ext cx="3542773" cy="374730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a:p>
            <a:endParaRPr lang="en-US"/>
          </a:p>
        </p:txBody>
      </p:sp>
      <p:pic>
        <p:nvPicPr>
          <p:cNvPr id="23" name="Picture 22">
            <a:extLst>
              <a:ext uri="{FF2B5EF4-FFF2-40B4-BE49-F238E27FC236}">
                <a16:creationId xmlns:a16="http://schemas.microsoft.com/office/drawing/2014/main" id="{DB8805A8-7D9A-420F-889B-74D0931ABDD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26" name="Slide Number Placeholder 4">
            <a:extLst>
              <a:ext uri="{FF2B5EF4-FFF2-40B4-BE49-F238E27FC236}">
                <a16:creationId xmlns:a16="http://schemas.microsoft.com/office/drawing/2014/main" id="{45610637-D76D-472E-8270-DFC3AD5D9CC1}"/>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Tree>
    <p:extLst>
      <p:ext uri="{BB962C8B-B14F-4D97-AF65-F5344CB8AC3E}">
        <p14:creationId val="3489559544"/>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Large Photo and Description">
    <p:spTree>
      <p:nvGrpSpPr>
        <p:cNvPr id="1" name=""/>
        <p:cNvGrpSpPr/>
        <p:nvPr/>
      </p:nvGrpSpPr>
      <p:grpSpPr>
        <a:xfrm>
          <a:off x="0" y="0"/>
          <a:ext cx="0" cy="0"/>
        </a:xfrm>
      </p:grpSpPr>
      <p:sp>
        <p:nvSpPr>
          <p:cNvPr id="19" name="Title 8">
            <a:extLst>
              <a:ext uri="{FF2B5EF4-FFF2-40B4-BE49-F238E27FC236}">
                <a16:creationId xmlns:a16="http://schemas.microsoft.com/office/drawing/2014/main" id="{BCE044A0-CB41-4DA0-9DAD-832B9770AFCF}"/>
              </a:ext>
            </a:extLst>
          </p:cNvPr>
          <p:cNvSpPr txBox="1"/>
          <p:nvPr userDrawn="1"/>
        </p:nvSpPr>
        <p:spPr>
          <a:xfrm>
            <a:off x="555457" y="511842"/>
            <a:ext cx="3568867" cy="3112170"/>
          </a:xfrm>
          <a:prstGeom prst="rect">
            <a:avLst/>
          </a:prstGeom>
          <a:solidFill>
            <a:srgbClr val="808080">
              <a:lumMod val="40000"/>
              <a:lumOff val="60000"/>
            </a:srgbClr>
          </a:solidFill>
        </p:spPr>
        <p:txBody>
          <a:bodyPr vert="horz" lIns="91440" tIns="91440" rIns="91440" bIns="91440" rtlCol="0" anchor="ctr">
            <a:normAutofit/>
          </a:bodyPr>
          <a:lstStyle>
            <a:lvl1pPr algn="l" defTabSz="609585" rtl="0" eaLnBrk="1" latinLnBrk="0" hangingPunct="1">
              <a:lnSpc>
                <a:spcPct val="100000"/>
              </a:lnSpc>
              <a:spcBef>
                <a:spcPct val="0"/>
              </a:spcBef>
              <a:buNone/>
              <a:defRPr sz="3200" b="1" i="0" kern="120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609585" rtl="0" eaLnBrk="1" fontAlgn="auto" latinLnBrk="0" hangingPunct="1">
              <a:lnSpc>
                <a:spcPct val="100000"/>
              </a:lnSpc>
              <a:spcBef>
                <a:spcPct val="0"/>
              </a:spcBef>
              <a:spcAft>
                <a:spcPct val="0"/>
              </a:spcAft>
              <a:buClrTx/>
              <a:buSzTx/>
              <a:buFontTx/>
              <a:buNone/>
              <a:defRPr/>
            </a:pPr>
            <a:endParaRPr kumimoji="0" lang="en-US" sz="3200" b="1" i="0" u="none" strike="noStrike" kern="1200" cap="none" spc="0" normalizeH="0" baseline="0" noProof="0">
              <a:ln>
                <a:noFill/>
              </a:ln>
              <a:solidFill>
                <a:srgbClr val="0176BB"/>
              </a:solidFill>
              <a:effectLst/>
              <a:uLnTx/>
              <a:uFillTx/>
              <a:latin typeface="+mn-lt"/>
              <a:cs typeface="Arial" panose="020b0604020202020204" pitchFamily="34" charset="0"/>
            </a:endParaRPr>
          </a:p>
        </p:txBody>
      </p:sp>
      <p:cxnSp>
        <p:nvCxnSpPr>
          <p:cNvPr id="20" name="Straight Connector 19">
            <a:extLst>
              <a:ext uri="{FF2B5EF4-FFF2-40B4-BE49-F238E27FC236}">
                <a16:creationId xmlns:a16="http://schemas.microsoft.com/office/drawing/2014/main" id="{A2C8F63C-6F40-4ECD-9145-EA44E29049BF}"/>
              </a:ext>
            </a:extLst>
          </p:cNvPr>
          <p:cNvCxnSpPr/>
          <p:nvPr userDrawn="1"/>
        </p:nvCxnSpPr>
        <p:spPr>
          <a:xfrm flipH="1">
            <a:off x="4357938" y="511842"/>
            <a:ext cx="0" cy="5774658"/>
          </a:xfrm>
          <a:prstGeom prst="line">
            <a:avLst/>
          </a:prstGeom>
          <a:noFill/>
          <a:ln w="22225" cap="flat" cmpd="sng" algn="ctr">
            <a:solidFill>
              <a:sysClr val="window" lastClr="FFFFFF">
                <a:lumMod val="75000"/>
              </a:sysClr>
            </a:solidFill>
            <a:prstDash val="solid"/>
          </a:ln>
          <a:effectLst/>
        </p:spPr>
      </p:cxnSp>
      <p:cxnSp>
        <p:nvCxnSpPr>
          <p:cNvPr id="22" name="Straight Connector 21">
            <a:extLst>
              <a:ext uri="{FF2B5EF4-FFF2-40B4-BE49-F238E27FC236}">
                <a16:creationId xmlns:a16="http://schemas.microsoft.com/office/drawing/2014/main" id="{E538D259-1448-4BEC-9518-FD6FCFE37D0C}"/>
              </a:ext>
            </a:extLst>
          </p:cNvPr>
          <p:cNvCxnSpPr/>
          <p:nvPr userDrawn="1"/>
        </p:nvCxnSpPr>
        <p:spPr>
          <a:xfrm flipH="1">
            <a:off x="4357938" y="511842"/>
            <a:ext cx="0" cy="5774658"/>
          </a:xfrm>
          <a:prstGeom prst="line">
            <a:avLst/>
          </a:prstGeom>
          <a:noFill/>
          <a:ln w="22225" cap="flat" cmpd="sng" algn="ctr">
            <a:solidFill>
              <a:sysClr val="window" lastClr="FFFFFF">
                <a:lumMod val="75000"/>
              </a:sysClr>
            </a:solidFill>
            <a:prstDash val="solid"/>
          </a:ln>
          <a:effectLst/>
        </p:spPr>
      </p:cxnSp>
      <p:cxnSp>
        <p:nvCxnSpPr>
          <p:cNvPr id="23" name="Straight Connector 22">
            <a:extLst>
              <a:ext uri="{FF2B5EF4-FFF2-40B4-BE49-F238E27FC236}">
                <a16:creationId xmlns:a16="http://schemas.microsoft.com/office/drawing/2014/main" id="{8B266147-D5C6-4B89-98D2-74118E88DF45}"/>
              </a:ext>
            </a:extLst>
          </p:cNvPr>
          <p:cNvCxnSpPr/>
          <p:nvPr userDrawn="1"/>
        </p:nvCxnSpPr>
        <p:spPr>
          <a:xfrm flipH="1">
            <a:off x="4357938" y="511842"/>
            <a:ext cx="0" cy="5774658"/>
          </a:xfrm>
          <a:prstGeom prst="line">
            <a:avLst/>
          </a:prstGeom>
          <a:noFill/>
          <a:ln w="22225" cap="flat" cmpd="sng" algn="ctr">
            <a:solidFill>
              <a:sysClr val="window" lastClr="FFFFFF">
                <a:lumMod val="75000"/>
              </a:sysClr>
            </a:solidFill>
            <a:prstDash val="solid"/>
          </a:ln>
          <a:effectLst/>
        </p:spPr>
      </p:cxnSp>
      <p:sp>
        <p:nvSpPr>
          <p:cNvPr id="30" name="Slide Number Placeholder 4">
            <a:extLst>
              <a:ext uri="{FF2B5EF4-FFF2-40B4-BE49-F238E27FC236}">
                <a16:creationId xmlns:a16="http://schemas.microsoft.com/office/drawing/2014/main" id="{4D5233C8-6FC6-4159-82BC-EF8967456F95}"/>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32" name="Picture Placeholder 20">
            <a:extLst>
              <a:ext uri="{FF2B5EF4-FFF2-40B4-BE49-F238E27FC236}">
                <a16:creationId xmlns:a16="http://schemas.microsoft.com/office/drawing/2014/main" id="{86702AB7-DFC5-47DB-B42A-2553D55AD740}"/>
              </a:ext>
            </a:extLst>
          </p:cNvPr>
          <p:cNvSpPr>
            <a:spLocks noGrp="1"/>
          </p:cNvSpPr>
          <p:nvPr>
            <p:ph type="pic" sz="quarter" idx="25" hasCustomPrompt="1"/>
          </p:nvPr>
        </p:nvSpPr>
        <p:spPr>
          <a:xfrm>
            <a:off x="4591553" y="511841"/>
            <a:ext cx="7044821" cy="5774657"/>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a:p>
            <a:endParaRPr lang="en-US"/>
          </a:p>
        </p:txBody>
      </p:sp>
      <p:sp>
        <p:nvSpPr>
          <p:cNvPr id="34" name="Text Placeholder 33">
            <a:extLst>
              <a:ext uri="{FF2B5EF4-FFF2-40B4-BE49-F238E27FC236}">
                <a16:creationId xmlns:a16="http://schemas.microsoft.com/office/drawing/2014/main" id="{BE26F383-630E-42CE-89CA-7C316964179C}"/>
              </a:ext>
            </a:extLst>
          </p:cNvPr>
          <p:cNvSpPr>
            <a:spLocks noGrp="1"/>
          </p:cNvSpPr>
          <p:nvPr>
            <p:ph type="body" sz="quarter" idx="26"/>
          </p:nvPr>
        </p:nvSpPr>
        <p:spPr>
          <a:xfrm>
            <a:off x="757238" y="798513"/>
            <a:ext cx="3167062" cy="2630487"/>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 Placeholder 24">
            <a:extLst>
              <a:ext uri="{FF2B5EF4-FFF2-40B4-BE49-F238E27FC236}">
                <a16:creationId xmlns:a16="http://schemas.microsoft.com/office/drawing/2014/main" id="{248BDDF9-3F4F-48C7-98C8-80A3D25645B8}"/>
              </a:ext>
            </a:extLst>
          </p:cNvPr>
          <p:cNvSpPr>
            <a:spLocks noGrp="1"/>
          </p:cNvSpPr>
          <p:nvPr>
            <p:ph type="body" sz="quarter" idx="19"/>
          </p:nvPr>
        </p:nvSpPr>
        <p:spPr>
          <a:xfrm>
            <a:off x="555452" y="3783186"/>
            <a:ext cx="3568866" cy="2465958"/>
          </a:xfrm>
        </p:spPr>
        <p:txBody>
          <a:bodyPr>
            <a:noAutofit/>
          </a:bodyPr>
          <a:lstStyle>
            <a:lvl1pPr>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766184030"/>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 and Text">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1624D10D-86CA-44A0-BB58-95DE3B5E990C}"/>
              </a:ext>
            </a:extLst>
          </p:cNvPr>
          <p:cNvCxnSpPr/>
          <p:nvPr userDrawn="1"/>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DA22476-964A-4C02-B7FE-BD0A90FC049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Slide Number Placeholder 4">
            <a:extLst>
              <a:ext uri="{FF2B5EF4-FFF2-40B4-BE49-F238E27FC236}">
                <a16:creationId xmlns:a16="http://schemas.microsoft.com/office/drawing/2014/main" id="{2F9EF938-BC8D-45CC-BB64-3E9368A2051D}"/>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0" name="Text Placeholder 5">
            <a:extLst>
              <a:ext uri="{FF2B5EF4-FFF2-40B4-BE49-F238E27FC236}">
                <a16:creationId xmlns:a16="http://schemas.microsoft.com/office/drawing/2014/main" id="{988DD149-9FB4-4850-A978-55764A5D1E58}"/>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endParaRPr lang="en-US"/>
          </a:p>
        </p:txBody>
      </p:sp>
      <p:sp>
        <p:nvSpPr>
          <p:cNvPr id="25" name="Text Placeholder 24">
            <a:extLst>
              <a:ext uri="{FF2B5EF4-FFF2-40B4-BE49-F238E27FC236}">
                <a16:creationId xmlns:a16="http://schemas.microsoft.com/office/drawing/2014/main" id="{72A9CE0B-39F5-435D-BA43-04E1719E0EC4}"/>
              </a:ext>
            </a:extLst>
          </p:cNvPr>
          <p:cNvSpPr>
            <a:spLocks noGrp="1"/>
          </p:cNvSpPr>
          <p:nvPr>
            <p:ph type="body" sz="quarter" idx="19"/>
          </p:nvPr>
        </p:nvSpPr>
        <p:spPr>
          <a:xfrm>
            <a:off x="555625" y="1662113"/>
            <a:ext cx="11122025" cy="44735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3825217480"/>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Multi Image and Text">
    <p:spTree>
      <p:nvGrpSpPr>
        <p:cNvPr id="1" name=""/>
        <p:cNvGrpSpPr/>
        <p:nvPr/>
      </p:nvGrpSpPr>
      <p:grpSpPr>
        <a:xfrm>
          <a:off x="0" y="0"/>
          <a:ext cx="0" cy="0"/>
        </a:xfrm>
      </p:grpSpPr>
      <p:sp>
        <p:nvSpPr>
          <p:cNvPr id="44" name="Picture Placeholder 20">
            <a:extLst>
              <a:ext uri="{FF2B5EF4-FFF2-40B4-BE49-F238E27FC236}">
                <a16:creationId xmlns:a16="http://schemas.microsoft.com/office/drawing/2014/main" id="{A635426E-391E-4FBC-B522-713CF39AE324}"/>
              </a:ext>
            </a:extLst>
          </p:cNvPr>
          <p:cNvSpPr>
            <a:spLocks noGrp="1"/>
          </p:cNvSpPr>
          <p:nvPr>
            <p:ph type="pic" sz="quarter" idx="24" hasCustomPrompt="1"/>
          </p:nvPr>
        </p:nvSpPr>
        <p:spPr>
          <a:xfrm>
            <a:off x="555457" y="1547612"/>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cxnSp>
        <p:nvCxnSpPr>
          <p:cNvPr id="7" name="Straight Connector 6">
            <a:extLst>
              <a:ext uri="{FF2B5EF4-FFF2-40B4-BE49-F238E27FC236}">
                <a16:creationId xmlns:a16="http://schemas.microsoft.com/office/drawing/2014/main" id="{1624D10D-86CA-44A0-BB58-95DE3B5E990C}"/>
              </a:ext>
            </a:extLst>
          </p:cNvPr>
          <p:cNvCxnSpPr/>
          <p:nvPr userDrawn="1"/>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DA22476-964A-4C02-B7FE-BD0A90FC049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Slide Number Placeholder 4">
            <a:extLst>
              <a:ext uri="{FF2B5EF4-FFF2-40B4-BE49-F238E27FC236}">
                <a16:creationId xmlns:a16="http://schemas.microsoft.com/office/drawing/2014/main" id="{2F9EF938-BC8D-45CC-BB64-3E9368A2051D}"/>
              </a:ext>
            </a:extLst>
          </p:cNvPr>
          <p:cNvSpPr txBox="1"/>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0" name="Text Placeholder 5">
            <a:extLst>
              <a:ext uri="{FF2B5EF4-FFF2-40B4-BE49-F238E27FC236}">
                <a16:creationId xmlns:a16="http://schemas.microsoft.com/office/drawing/2014/main" id="{988DD149-9FB4-4850-A978-55764A5D1E58}"/>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endParaRPr lang="en-US"/>
          </a:p>
        </p:txBody>
      </p:sp>
      <p:cxnSp>
        <p:nvCxnSpPr>
          <p:cNvPr id="33" name="Straight Connector 32">
            <a:extLst>
              <a:ext uri="{FF2B5EF4-FFF2-40B4-BE49-F238E27FC236}">
                <a16:creationId xmlns:a16="http://schemas.microsoft.com/office/drawing/2014/main" id="{77E0CD92-320F-4725-BE10-1728AD6501F2}"/>
              </a:ext>
            </a:extLst>
          </p:cNvPr>
          <p:cNvCxnSpPr/>
          <p:nvPr userDrawn="1"/>
        </p:nvCxnSpPr>
        <p:spPr>
          <a:xfrm>
            <a:off x="536407" y="3648477"/>
            <a:ext cx="2567265" cy="0"/>
          </a:xfrm>
          <a:prstGeom prst="line">
            <a:avLst/>
          </a:prstGeom>
          <a:noFill/>
          <a:ln w="22225" cap="flat" cmpd="sng" algn="ctr">
            <a:solidFill>
              <a:sysClr val="window" lastClr="FFFFFF">
                <a:lumMod val="75000"/>
              </a:sysClr>
            </a:solidFill>
            <a:prstDash val="solid"/>
          </a:ln>
          <a:effectLst/>
        </p:spPr>
      </p:cxnSp>
      <p:cxnSp>
        <p:nvCxnSpPr>
          <p:cNvPr id="34" name="Straight Connector 33">
            <a:extLst>
              <a:ext uri="{FF2B5EF4-FFF2-40B4-BE49-F238E27FC236}">
                <a16:creationId xmlns:a16="http://schemas.microsoft.com/office/drawing/2014/main" id="{86D5CDCB-FAFB-4F5A-9313-0C4A316EFAC1}"/>
              </a:ext>
            </a:extLst>
          </p:cNvPr>
          <p:cNvCxnSpPr/>
          <p:nvPr userDrawn="1"/>
        </p:nvCxnSpPr>
        <p:spPr>
          <a:xfrm>
            <a:off x="3410711" y="3658002"/>
            <a:ext cx="2567265" cy="0"/>
          </a:xfrm>
          <a:prstGeom prst="line">
            <a:avLst/>
          </a:prstGeom>
          <a:noFill/>
          <a:ln w="22225" cap="flat" cmpd="sng" algn="ctr">
            <a:solidFill>
              <a:sysClr val="window" lastClr="FFFFFF">
                <a:lumMod val="75000"/>
              </a:sysClr>
            </a:solidFill>
            <a:prstDash val="solid"/>
          </a:ln>
          <a:effectLst/>
        </p:spPr>
      </p:cxnSp>
      <p:cxnSp>
        <p:nvCxnSpPr>
          <p:cNvPr id="35" name="Straight Connector 34">
            <a:extLst>
              <a:ext uri="{FF2B5EF4-FFF2-40B4-BE49-F238E27FC236}">
                <a16:creationId xmlns:a16="http://schemas.microsoft.com/office/drawing/2014/main" id="{667C3CDD-1FF6-425F-B1EA-3251F7873DBB}"/>
              </a:ext>
            </a:extLst>
          </p:cNvPr>
          <p:cNvCxnSpPr/>
          <p:nvPr userDrawn="1"/>
        </p:nvCxnSpPr>
        <p:spPr>
          <a:xfrm>
            <a:off x="6255237" y="3658002"/>
            <a:ext cx="2567265" cy="0"/>
          </a:xfrm>
          <a:prstGeom prst="line">
            <a:avLst/>
          </a:prstGeom>
          <a:noFill/>
          <a:ln w="22225" cap="flat" cmpd="sng" algn="ctr">
            <a:solidFill>
              <a:sysClr val="window" lastClr="FFFFFF">
                <a:lumMod val="75000"/>
              </a:sysClr>
            </a:solidFill>
            <a:prstDash val="solid"/>
          </a:ln>
          <a:effectLst/>
        </p:spPr>
      </p:cxnSp>
      <p:cxnSp>
        <p:nvCxnSpPr>
          <p:cNvPr id="36" name="Straight Connector 35">
            <a:extLst>
              <a:ext uri="{FF2B5EF4-FFF2-40B4-BE49-F238E27FC236}">
                <a16:creationId xmlns:a16="http://schemas.microsoft.com/office/drawing/2014/main" id="{06041288-D7D2-4964-900C-F144093A4B3C}"/>
              </a:ext>
            </a:extLst>
          </p:cNvPr>
          <p:cNvCxnSpPr/>
          <p:nvPr userDrawn="1"/>
        </p:nvCxnSpPr>
        <p:spPr>
          <a:xfrm>
            <a:off x="9139066" y="3648477"/>
            <a:ext cx="2567265" cy="0"/>
          </a:xfrm>
          <a:prstGeom prst="line">
            <a:avLst/>
          </a:prstGeom>
          <a:noFill/>
          <a:ln w="22225" cap="flat" cmpd="sng" algn="ctr">
            <a:solidFill>
              <a:sysClr val="window" lastClr="FFFFFF">
                <a:lumMod val="75000"/>
              </a:sysClr>
            </a:solidFill>
            <a:prstDash val="solid"/>
          </a:ln>
          <a:effectLst/>
        </p:spPr>
      </p:cxnSp>
      <p:sp>
        <p:nvSpPr>
          <p:cNvPr id="45" name="Picture Placeholder 20">
            <a:extLst>
              <a:ext uri="{FF2B5EF4-FFF2-40B4-BE49-F238E27FC236}">
                <a16:creationId xmlns:a16="http://schemas.microsoft.com/office/drawing/2014/main" id="{372F2D73-14E2-42D9-8792-1179DFD15F7B}"/>
              </a:ext>
            </a:extLst>
          </p:cNvPr>
          <p:cNvSpPr>
            <a:spLocks noGrp="1"/>
          </p:cNvSpPr>
          <p:nvPr>
            <p:ph type="pic" sz="quarter" idx="25" hasCustomPrompt="1"/>
          </p:nvPr>
        </p:nvSpPr>
        <p:spPr>
          <a:xfrm>
            <a:off x="3402664" y="1547612"/>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46" name="Picture Placeholder 20">
            <a:extLst>
              <a:ext uri="{FF2B5EF4-FFF2-40B4-BE49-F238E27FC236}">
                <a16:creationId xmlns:a16="http://schemas.microsoft.com/office/drawing/2014/main" id="{3DC42B95-236E-4874-9733-2875B7F57C38}"/>
              </a:ext>
            </a:extLst>
          </p:cNvPr>
          <p:cNvSpPr>
            <a:spLocks noGrp="1"/>
          </p:cNvSpPr>
          <p:nvPr>
            <p:ph type="pic" sz="quarter" idx="26" hasCustomPrompt="1"/>
          </p:nvPr>
        </p:nvSpPr>
        <p:spPr>
          <a:xfrm>
            <a:off x="6264762" y="1543868"/>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47" name="Picture Placeholder 20">
            <a:extLst>
              <a:ext uri="{FF2B5EF4-FFF2-40B4-BE49-F238E27FC236}">
                <a16:creationId xmlns:a16="http://schemas.microsoft.com/office/drawing/2014/main" id="{F652AF48-9870-429F-89AA-E80EE6CCB039}"/>
              </a:ext>
            </a:extLst>
          </p:cNvPr>
          <p:cNvSpPr>
            <a:spLocks noGrp="1"/>
          </p:cNvSpPr>
          <p:nvPr>
            <p:ph type="pic" sz="quarter" idx="27" hasCustomPrompt="1"/>
          </p:nvPr>
        </p:nvSpPr>
        <p:spPr>
          <a:xfrm>
            <a:off x="9111969" y="1543868"/>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48" name="Text Placeholder 24">
            <a:extLst>
              <a:ext uri="{FF2B5EF4-FFF2-40B4-BE49-F238E27FC236}">
                <a16:creationId xmlns:a16="http://schemas.microsoft.com/office/drawing/2014/main" id="{1A7D02BE-474C-4993-81C1-9D441B7F030C}"/>
              </a:ext>
            </a:extLst>
          </p:cNvPr>
          <p:cNvSpPr>
            <a:spLocks noGrp="1"/>
          </p:cNvSpPr>
          <p:nvPr>
            <p:ph type="body" sz="quarter" idx="19"/>
          </p:nvPr>
        </p:nvSpPr>
        <p:spPr>
          <a:xfrm>
            <a:off x="536407" y="3783186"/>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9" name="Text Placeholder 24">
            <a:extLst>
              <a:ext uri="{FF2B5EF4-FFF2-40B4-BE49-F238E27FC236}">
                <a16:creationId xmlns:a16="http://schemas.microsoft.com/office/drawing/2014/main" id="{C872296C-1CEE-41E4-87D7-D381E6C8B56C}"/>
              </a:ext>
            </a:extLst>
          </p:cNvPr>
          <p:cNvSpPr>
            <a:spLocks noGrp="1"/>
          </p:cNvSpPr>
          <p:nvPr>
            <p:ph type="body" sz="quarter" idx="28"/>
          </p:nvPr>
        </p:nvSpPr>
        <p:spPr>
          <a:xfrm>
            <a:off x="3410711" y="3783186"/>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0" name="Text Placeholder 24">
            <a:extLst>
              <a:ext uri="{FF2B5EF4-FFF2-40B4-BE49-F238E27FC236}">
                <a16:creationId xmlns:a16="http://schemas.microsoft.com/office/drawing/2014/main" id="{377CECBD-0448-40CE-96DE-B433607E9D66}"/>
              </a:ext>
            </a:extLst>
          </p:cNvPr>
          <p:cNvSpPr>
            <a:spLocks noGrp="1"/>
          </p:cNvSpPr>
          <p:nvPr>
            <p:ph type="body" sz="quarter" idx="29"/>
          </p:nvPr>
        </p:nvSpPr>
        <p:spPr>
          <a:xfrm>
            <a:off x="6264762" y="3795893"/>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1" name="Text Placeholder 24">
            <a:extLst>
              <a:ext uri="{FF2B5EF4-FFF2-40B4-BE49-F238E27FC236}">
                <a16:creationId xmlns:a16="http://schemas.microsoft.com/office/drawing/2014/main" id="{3B424DB9-FC47-4A71-BED3-9198AB811E83}"/>
              </a:ext>
            </a:extLst>
          </p:cNvPr>
          <p:cNvSpPr>
            <a:spLocks noGrp="1"/>
          </p:cNvSpPr>
          <p:nvPr>
            <p:ph type="body" sz="quarter" idx="30"/>
          </p:nvPr>
        </p:nvSpPr>
        <p:spPr>
          <a:xfrm>
            <a:off x="9139066" y="3795893"/>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2483192563"/>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ontact Slide">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flipH="1">
            <a:off x="7294929"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1"/>
          <a:stretch>
            <a:fillRect/>
          </a:stretch>
        </p:blipFill>
        <p:spPr>
          <a:xfrm>
            <a:off x="7829053" y="2884681"/>
            <a:ext cx="3350289" cy="1536666"/>
          </a:xfrm>
          <a:prstGeom prst="rect">
            <a:avLst/>
          </a:prstGeom>
        </p:spPr>
      </p:pic>
    </p:spTree>
    <p:extLst>
      <p:ext uri="{BB962C8B-B14F-4D97-AF65-F5344CB8AC3E}">
        <p14:creationId val="2528194123"/>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Final Slide">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flipH="1">
            <a:off x="602308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1"/>
          <a:stretch>
            <a:fillRect/>
          </a:stretch>
        </p:blipFill>
        <p:spPr>
          <a:xfrm>
            <a:off x="6990738" y="2514106"/>
            <a:ext cx="4321340" cy="1982055"/>
          </a:xfrm>
          <a:prstGeom prst="rect">
            <a:avLst/>
          </a:prstGeom>
        </p:spPr>
      </p:pic>
      <p:sp>
        <p:nvSpPr>
          <p:cNvPr id="11" name="Title 8">
            <a:extLst>
              <a:ext uri="{FF2B5EF4-FFF2-40B4-BE49-F238E27FC236}">
                <a16:creationId xmlns:a16="http://schemas.microsoft.com/office/drawing/2014/main" id="{721BF087-A112-4635-A60F-E7ABDD218E1B}"/>
              </a:ext>
            </a:extLst>
          </p:cNvPr>
          <p:cNvSpPr>
            <a:spLocks noGrp="1"/>
          </p:cNvSpPr>
          <p:nvPr>
            <p:ph type="title"/>
          </p:nvPr>
        </p:nvSpPr>
        <p:spPr>
          <a:xfrm>
            <a:off x="1012658" y="1589498"/>
            <a:ext cx="3866908" cy="3708509"/>
          </a:xfrm>
          <a:prstGeom prst="rect">
            <a:avLst/>
          </a:prstGeom>
        </p:spPr>
        <p:txBody>
          <a:bodyPr>
            <a:normAutofit/>
          </a:bodyPr>
          <a:lstStyle>
            <a:lvl1pPr algn="ctr">
              <a:lnSpc>
                <a:spcPct val="100000"/>
              </a:lnSpc>
              <a:defRPr sz="4000" b="1" i="0" baseline="0">
                <a:solidFill>
                  <a:srgbClr val="7FBC42"/>
                </a:solidFill>
                <a:latin typeface="+mn-lt"/>
                <a:ea typeface="Arial Black" panose="020b0a04020102020204" pitchFamily="34" charset="0"/>
                <a:cs typeface="Arial Black" panose="020b0a04020102020204" pitchFamily="34" charset="0"/>
              </a:defRPr>
            </a:lvl1pPr>
          </a:lstStyle>
          <a:p>
            <a:endParaRPr lang="en-US"/>
          </a:p>
        </p:txBody>
      </p:sp>
    </p:spTree>
    <p:extLst>
      <p:ext uri="{BB962C8B-B14F-4D97-AF65-F5344CB8AC3E}">
        <p14:creationId val="842217012"/>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hank You Slide">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6555FFE8-53E0-4355-AD9A-5A5A2D4E00D7}"/>
              </a:ext>
            </a:extLst>
          </p:cNvPr>
          <p:cNvCxnSpPr/>
          <p:nvPr userDrawn="1"/>
        </p:nvCxnSpPr>
        <p:spPr>
          <a:xfrm flipH="1">
            <a:off x="602308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userDrawn="1"/>
        </p:nvPicPr>
        <p:blipFill>
          <a:blip r:embed="rId1"/>
          <a:stretch>
            <a:fillRect/>
          </a:stretch>
        </p:blipFill>
        <p:spPr>
          <a:xfrm>
            <a:off x="6990738" y="2514106"/>
            <a:ext cx="4321340" cy="1982055"/>
          </a:xfrm>
          <a:prstGeom prst="rect">
            <a:avLst/>
          </a:prstGeom>
        </p:spPr>
      </p:pic>
      <p:sp>
        <p:nvSpPr>
          <p:cNvPr id="3" name="TextBox 2">
            <a:extLst>
              <a:ext uri="{FF2B5EF4-FFF2-40B4-BE49-F238E27FC236}">
                <a16:creationId xmlns:a16="http://schemas.microsoft.com/office/drawing/2014/main" id="{06F45623-D63B-4D9A-8E68-BFBA15FA81F5}"/>
              </a:ext>
            </a:extLst>
          </p:cNvPr>
          <p:cNvSpPr txBox="1"/>
          <p:nvPr userDrawn="1"/>
        </p:nvSpPr>
        <p:spPr>
          <a:xfrm>
            <a:off x="856211" y="2828835"/>
            <a:ext cx="4397422" cy="1200329"/>
          </a:xfrm>
          <a:prstGeom prst="rect">
            <a:avLst/>
          </a:prstGeom>
          <a:noFill/>
        </p:spPr>
        <p:txBody>
          <a:bodyPr wrap="square" rtlCol="0">
            <a:spAutoFit/>
          </a:bodyPr>
          <a:lstStyle/>
          <a:p>
            <a:pPr algn="ctr"/>
            <a:r>
              <a:rPr kumimoji="0" lang="en-US" sz="7200" b="1" i="0" u="none" strike="noStrike" kern="1200" cap="none" spc="0" normalizeH="0" baseline="0" noProof="0">
                <a:ln>
                  <a:noFill/>
                </a:ln>
                <a:solidFill>
                  <a:srgbClr val="7FBC42"/>
                </a:solidFill>
                <a:effectLst/>
                <a:uLnTx/>
                <a:uFillTx/>
                <a:latin typeface="+mn-lt"/>
                <a:ea typeface="+mj-ea"/>
                <a:cs typeface="+mj-cs"/>
              </a:rPr>
              <a:t>Thank You</a:t>
            </a:r>
            <a:endParaRPr lang="en-US" sz="7200" b="1">
              <a:solidFill>
                <a:srgbClr val="7FBC42"/>
              </a:solidFill>
              <a:latin typeface="+mn-lt"/>
            </a:endParaRPr>
          </a:p>
        </p:txBody>
      </p:sp>
    </p:spTree>
    <p:extLst>
      <p:ext uri="{BB962C8B-B14F-4D97-AF65-F5344CB8AC3E}">
        <p14:creationId val="41026913"/>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 column text">
    <p:spTree>
      <p:nvGrpSpPr>
        <p:cNvPr id="1" name=""/>
        <p:cNvGrpSpPr/>
        <p:nvPr/>
      </p:nvGrpSpPr>
      <p:grpSpPr>
        <a:xfrm>
          <a:off x="0" y="0"/>
          <a:ext cx="0" cy="0"/>
        </a:xfrm>
      </p:grpSpPr>
      <p:sp>
        <p:nvSpPr>
          <p:cNvPr id="9" name="Title 8"/>
          <p:cNvSpPr>
            <a:spLocks noGrp="1"/>
          </p:cNvSpPr>
          <p:nvPr>
            <p:ph type="title"/>
          </p:nvPr>
        </p:nvSpPr>
        <p:spPr>
          <a:xfrm>
            <a:off x="555458" y="536910"/>
            <a:ext cx="10925343" cy="721896"/>
          </a:xfrm>
          <a:prstGeom prst="rect">
            <a:avLst/>
          </a:prstGeom>
        </p:spPr>
        <p:txBody>
          <a:bodyPr>
            <a:normAutofit/>
          </a:bodyPr>
          <a:lstStyle>
            <a:lvl1pPr algn="l">
              <a:lnSpc>
                <a:spcPct val="100000"/>
              </a:lnSpc>
              <a:defRPr sz="4000" b="1" i="0" baseline="0">
                <a:solidFill>
                  <a:srgbClr val="0176BB"/>
                </a:solidFill>
                <a:latin typeface="+mn-lt"/>
                <a:ea typeface="Arial Black" panose="020b0a04020102020204" pitchFamily="34" charset="0"/>
                <a:cs typeface="Arial Black" panose="020b0a04020102020204" pitchFamily="34" charset="0"/>
              </a:defRPr>
            </a:lvl1pPr>
          </a:lstStyle>
          <a:p>
            <a:r>
              <a:rPr lang="en-US"/>
              <a:t>Click to edit Master title style</a:t>
            </a:r>
          </a:p>
        </p:txBody>
      </p:sp>
      <p:cxnSp>
        <p:nvCxnSpPr>
          <p:cNvPr id="16" name="Straight Connector 15"/>
          <p:cNvCxnSpPr/>
          <p:nvPr/>
        </p:nvCxnSpPr>
        <p:spPr>
          <a:xfrm>
            <a:off x="508001" y="1447800"/>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4001176988"/>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 column text no subtitle">
    <p:spTree>
      <p:nvGrpSpPr>
        <p:cNvPr id="1" name=""/>
        <p:cNvGrpSpPr/>
        <p:nvPr/>
      </p:nvGrpSpPr>
      <p:grpSpPr>
        <a:xfrm>
          <a:off x="0" y="0"/>
          <a:ext cx="0" cy="0"/>
        </a:xfrm>
      </p:grpSpPr>
      <p:sp>
        <p:nvSpPr>
          <p:cNvPr id="14" name="Title 8"/>
          <p:cNvSpPr>
            <a:spLocks noGrp="1"/>
          </p:cNvSpPr>
          <p:nvPr>
            <p:ph type="title"/>
          </p:nvPr>
        </p:nvSpPr>
        <p:spPr>
          <a:xfrm>
            <a:off x="555458" y="536910"/>
            <a:ext cx="8385343" cy="721896"/>
          </a:xfrm>
          <a:prstGeom prst="rect">
            <a:avLst/>
          </a:prstGeom>
        </p:spPr>
        <p:txBody>
          <a:bodyPr>
            <a:normAutofit/>
          </a:bodyPr>
          <a:lstStyle>
            <a:lvl1pPr algn="l">
              <a:lnSpc>
                <a:spcPct val="100000"/>
              </a:lnSpc>
              <a:defRPr sz="4000" b="1" i="0" kern="0" baseline="0">
                <a:solidFill>
                  <a:srgbClr val="0176BB"/>
                </a:solidFill>
                <a:latin typeface="Calibri" panose="020f0502020204030204" pitchFamily="34" charset="0"/>
                <a:ea typeface="Arial Black" panose="020b0a04020102020204" pitchFamily="34" charset="0"/>
                <a:cs typeface="Arial Black" panose="020b0a04020102020204" pitchFamily="34" charset="0"/>
              </a:defRPr>
            </a:lvl1pPr>
          </a:lstStyle>
          <a:p>
            <a:r>
              <a:rPr lang="en-US"/>
              <a:t>Click to edit Master title style</a:t>
            </a:r>
          </a:p>
        </p:txBody>
      </p:sp>
      <p:sp>
        <p:nvSpPr>
          <p:cNvPr id="3" name="Text Placeholder 2"/>
          <p:cNvSpPr>
            <a:spLocks noGrp="1"/>
          </p:cNvSpPr>
          <p:nvPr>
            <p:ph type="body" sz="quarter" idx="17"/>
          </p:nvPr>
        </p:nvSpPr>
        <p:spPr>
          <a:xfrm>
            <a:off x="555626" y="1450212"/>
            <a:ext cx="11122025" cy="4922015"/>
          </a:xfrm>
        </p:spPr>
        <p:txBody>
          <a:bodyPr/>
          <a:lstStyle>
            <a:lvl1pPr>
              <a:defRPr/>
            </a:lvl1pPr>
          </a:lstStyle>
          <a:p>
            <a:pPr lvl="0"/>
            <a:r>
              <a:rPr lang="en-US"/>
              <a:t>Edit Master text styles</a:t>
            </a:r>
          </a:p>
        </p:txBody>
      </p:sp>
      <p:cxnSp>
        <p:nvCxnSpPr>
          <p:cNvPr id="9" name="Straight Connector 8"/>
          <p:cNvCxnSpPr/>
          <p:nvPr/>
        </p:nvCxnSpPr>
        <p:spPr>
          <a:xfrm>
            <a:off x="555458" y="1354508"/>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1DA22476-964A-4C02-B7FE-BD0A90FC049B}"/>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163507" y="385205"/>
            <a:ext cx="2514144" cy="864865"/>
          </a:xfrm>
          <a:prstGeom prst="rect">
            <a:avLst/>
          </a:prstGeom>
        </p:spPr>
      </p:pic>
    </p:spTree>
    <p:extLst>
      <p:ext uri="{BB962C8B-B14F-4D97-AF65-F5344CB8AC3E}">
        <p14:creationId val="824498333"/>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hree column text">
    <p:spTree>
      <p:nvGrpSpPr>
        <p:cNvPr id="1" name=""/>
        <p:cNvGrpSpPr/>
        <p:nvPr/>
      </p:nvGrpSpPr>
      <p:grpSpPr>
        <a:xfrm>
          <a:off x="0" y="0"/>
          <a:ext cx="0" cy="0"/>
        </a:xfrm>
      </p:grpSpPr>
      <p:cxnSp>
        <p:nvCxnSpPr>
          <p:cNvPr id="3" name="Straight Connector 2"/>
          <p:cNvCxnSpPr/>
          <p:nvPr/>
        </p:nvCxnSpPr>
        <p:spPr>
          <a:xfrm flipH="1">
            <a:off x="4167439" y="526154"/>
            <a:ext cx="0" cy="5788923"/>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8087227" y="516350"/>
            <a:ext cx="0" cy="580825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3"/>
          <p:cNvSpPr>
            <a:spLocks noGrp="1"/>
          </p:cNvSpPr>
          <p:nvPr>
            <p:ph type="body" sz="quarter" idx="28"/>
          </p:nvPr>
        </p:nvSpPr>
        <p:spPr>
          <a:xfrm>
            <a:off x="4419601" y="526152"/>
            <a:ext cx="3419475" cy="1407422"/>
          </a:xfrm>
          <a:prstGeom prst="rect">
            <a:avLst/>
          </a:prstGeom>
          <a:solidFill>
            <a:schemeClr val="accent4">
              <a:lumMod val="40000"/>
              <a:lumOff val="60000"/>
            </a:schemeClr>
          </a:solidFill>
        </p:spPr>
        <p:txBody>
          <a:bodyPr numCol="1" spcCol="457200" anchor="ctr" anchorCtr="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2100" b="1" i="0" baseline="0">
                <a:solidFill>
                  <a:srgbClr val="588AB6"/>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sp>
        <p:nvSpPr>
          <p:cNvPr id="9" name="Text Placeholder 3"/>
          <p:cNvSpPr>
            <a:spLocks noGrp="1"/>
          </p:cNvSpPr>
          <p:nvPr>
            <p:ph type="body" sz="quarter" idx="29"/>
          </p:nvPr>
        </p:nvSpPr>
        <p:spPr>
          <a:xfrm>
            <a:off x="8343902" y="547479"/>
            <a:ext cx="3350292" cy="1407422"/>
          </a:xfrm>
          <a:prstGeom prst="rect">
            <a:avLst/>
          </a:prstGeom>
          <a:solidFill>
            <a:schemeClr val="accent4">
              <a:lumMod val="40000"/>
              <a:lumOff val="60000"/>
            </a:schemeClr>
          </a:solidFill>
        </p:spPr>
        <p:txBody>
          <a:bodyPr numCol="1" spcCol="457200" anchor="ctr" anchorCtr="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2100" b="1" i="0" baseline="0">
                <a:solidFill>
                  <a:srgbClr val="588AB6"/>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sp>
        <p:nvSpPr>
          <p:cNvPr id="13" name="Text Placeholder 3"/>
          <p:cNvSpPr>
            <a:spLocks noGrp="1"/>
          </p:cNvSpPr>
          <p:nvPr>
            <p:ph type="body" sz="quarter" idx="31"/>
          </p:nvPr>
        </p:nvSpPr>
        <p:spPr>
          <a:xfrm>
            <a:off x="495300" y="516627"/>
            <a:ext cx="3419475" cy="1407422"/>
          </a:xfrm>
          <a:prstGeom prst="rect">
            <a:avLst/>
          </a:prstGeom>
          <a:solidFill>
            <a:schemeClr val="accent4">
              <a:lumMod val="40000"/>
              <a:lumOff val="60000"/>
            </a:schemeClr>
          </a:solidFill>
        </p:spPr>
        <p:txBody>
          <a:bodyPr numCol="1" spcCol="457200" anchor="ctr" anchorCtr="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2100" b="1" i="0" baseline="0">
                <a:solidFill>
                  <a:srgbClr val="588AB6"/>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sp>
        <p:nvSpPr>
          <p:cNvPr id="10" name="Text Placeholder 3"/>
          <p:cNvSpPr>
            <a:spLocks noGrp="1"/>
          </p:cNvSpPr>
          <p:nvPr>
            <p:ph type="body" sz="quarter" idx="18" hasCustomPrompt="1"/>
          </p:nvPr>
        </p:nvSpPr>
        <p:spPr>
          <a:xfrm>
            <a:off x="555626" y="2162176"/>
            <a:ext cx="3359148" cy="4162424"/>
          </a:xfrm>
        </p:spPr>
        <p:txBody>
          <a:bodyPr/>
          <a:lstStyle>
            <a:lvl1pPr>
              <a:defRPr/>
            </a:lvl1pPr>
          </a:lstStyle>
          <a:p>
            <a:pPr lvl="0"/>
            <a:r>
              <a:rPr lang="en-US"/>
              <a:t>Click to edit text</a:t>
            </a:r>
          </a:p>
        </p:txBody>
      </p:sp>
      <p:sp>
        <p:nvSpPr>
          <p:cNvPr id="12" name="Text Placeholder 3"/>
          <p:cNvSpPr>
            <a:spLocks noGrp="1"/>
          </p:cNvSpPr>
          <p:nvPr>
            <p:ph type="body" sz="quarter" idx="32" hasCustomPrompt="1"/>
          </p:nvPr>
        </p:nvSpPr>
        <p:spPr>
          <a:xfrm>
            <a:off x="4444999" y="2162176"/>
            <a:ext cx="3359148" cy="4162424"/>
          </a:xfrm>
        </p:spPr>
        <p:txBody>
          <a:bodyPr/>
          <a:lstStyle>
            <a:lvl1pPr>
              <a:defRPr/>
            </a:lvl1pPr>
          </a:lstStyle>
          <a:p>
            <a:pPr lvl="0"/>
            <a:r>
              <a:rPr lang="en-US"/>
              <a:t>Click to edit text</a:t>
            </a:r>
          </a:p>
        </p:txBody>
      </p:sp>
      <p:sp>
        <p:nvSpPr>
          <p:cNvPr id="14" name="Text Placeholder 3"/>
          <p:cNvSpPr>
            <a:spLocks noGrp="1"/>
          </p:cNvSpPr>
          <p:nvPr>
            <p:ph type="body" sz="quarter" idx="33" hasCustomPrompt="1"/>
          </p:nvPr>
        </p:nvSpPr>
        <p:spPr>
          <a:xfrm>
            <a:off x="8343902" y="2162176"/>
            <a:ext cx="3359148" cy="4162424"/>
          </a:xfrm>
        </p:spPr>
        <p:txBody>
          <a:bodyPr/>
          <a:lstStyle>
            <a:lvl1pPr>
              <a:defRPr/>
            </a:lvl1pPr>
          </a:lstStyle>
          <a:p>
            <a:pPr lvl="0"/>
            <a:r>
              <a:rPr lang="en-US"/>
              <a:t>Click to edit text</a:t>
            </a:r>
          </a:p>
        </p:txBody>
      </p:sp>
      <p:cxnSp>
        <p:nvCxnSpPr>
          <p:cNvPr id="11" name="Straight Connector 10"/>
          <p:cNvCxnSpPr/>
          <p:nvPr/>
        </p:nvCxnSpPr>
        <p:spPr>
          <a:xfrm flipH="1">
            <a:off x="4167439" y="526154"/>
            <a:ext cx="0" cy="5788923"/>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8087227" y="516350"/>
            <a:ext cx="0" cy="580825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4167439" y="526154"/>
            <a:ext cx="0" cy="5788923"/>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8087227" y="516350"/>
            <a:ext cx="0" cy="580825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Footer Placeholder 2"/>
          <p:cNvSpPr>
            <a:spLocks noGrp="1"/>
          </p:cNvSpPr>
          <p:nvPr>
            <p:ph type="ftr" sz="quarter" idx="3"/>
          </p:nvPr>
        </p:nvSpPr>
        <p:spPr>
          <a:xfrm>
            <a:off x="0" y="6492876"/>
            <a:ext cx="4114800" cy="365125"/>
          </a:xfrm>
          <a:prstGeom prst="rect">
            <a:avLst/>
          </a:prstGeom>
        </p:spPr>
        <p:txBody>
          <a:bodyPr vert="horz" lIns="91440" tIns="45720" rIns="91440" bIns="45720" rtlCol="0" anchor="ctr"/>
          <a:lstStyle>
            <a:lvl1pPr algn="l">
              <a:defRPr sz="1100"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spTree>
    <p:extLst>
      <p:ext uri="{BB962C8B-B14F-4D97-AF65-F5344CB8AC3E}">
        <p14:creationId val="2246391872"/>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loating text left/graphic right">
    <p:spTree>
      <p:nvGrpSpPr>
        <p:cNvPr id="1" name=""/>
        <p:cNvGrpSpPr/>
        <p:nvPr/>
      </p:nvGrpSpPr>
      <p:grpSpPr>
        <a:xfrm>
          <a:off x="0" y="0"/>
          <a:ext cx="0" cy="0"/>
        </a:xfrm>
      </p:grpSpPr>
      <p:sp>
        <p:nvSpPr>
          <p:cNvPr id="4" name="Picture Placeholder 3"/>
          <p:cNvSpPr>
            <a:spLocks noGrp="1"/>
          </p:cNvSpPr>
          <p:nvPr>
            <p:ph type="pic" sz="quarter" idx="21" hasCustomPrompt="1"/>
          </p:nvPr>
        </p:nvSpPr>
        <p:spPr>
          <a:xfrm>
            <a:off x="6908801" y="133350"/>
            <a:ext cx="4730751" cy="2857501"/>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10" name="Title 8"/>
          <p:cNvSpPr>
            <a:spLocks noGrp="1"/>
          </p:cNvSpPr>
          <p:nvPr>
            <p:ph type="title"/>
          </p:nvPr>
        </p:nvSpPr>
        <p:spPr>
          <a:xfrm>
            <a:off x="555458" y="511842"/>
            <a:ext cx="5845343" cy="1469358"/>
          </a:xfrm>
          <a:prstGeom prst="rect">
            <a:avLst/>
          </a:prstGeom>
          <a:noFill/>
        </p:spPr>
        <p:txBody>
          <a:bodyPr tIns="91440" bIns="91440">
            <a:normAutofit/>
          </a:bodyPr>
          <a:lstStyle>
            <a:lvl1pPr algn="l">
              <a:lnSpc>
                <a:spcPct val="100000"/>
              </a:lnSpc>
              <a:defRPr sz="2600" b="1" i="0" baseline="0">
                <a:solidFill>
                  <a:srgbClr val="0176BB"/>
                </a:solidFill>
                <a:latin typeface="+mn-lt"/>
                <a:ea typeface="Arial" panose="020b0604020202020204" pitchFamily="34" charset="0"/>
                <a:cs typeface="Arial" panose="020b0604020202020204" pitchFamily="34" charset="0"/>
              </a:defRPr>
            </a:lvl1pPr>
          </a:lstStyle>
          <a:p>
            <a:r>
              <a:rPr lang="en-US"/>
              <a:t>Click to edit Master title style</a:t>
            </a:r>
          </a:p>
        </p:txBody>
      </p:sp>
      <p:sp>
        <p:nvSpPr>
          <p:cNvPr id="8" name="Text Placeholder 3"/>
          <p:cNvSpPr>
            <a:spLocks noGrp="1"/>
          </p:cNvSpPr>
          <p:nvPr>
            <p:ph type="body" sz="quarter" idx="32" hasCustomPrompt="1"/>
          </p:nvPr>
        </p:nvSpPr>
        <p:spPr>
          <a:xfrm>
            <a:off x="580855" y="2990850"/>
            <a:ext cx="11058695" cy="3486150"/>
          </a:xfrm>
        </p:spPr>
        <p:txBody>
          <a:bodyPr/>
          <a:lstStyle>
            <a:lvl1pPr>
              <a:defRPr/>
            </a:lvl1pPr>
          </a:lstStyle>
          <a:p>
            <a:pPr lvl="0"/>
            <a:r>
              <a:rPr lang="en-US"/>
              <a:t>Click to edit text</a:t>
            </a:r>
          </a:p>
        </p:txBody>
      </p:sp>
    </p:spTree>
    <p:extLst>
      <p:ext uri="{BB962C8B-B14F-4D97-AF65-F5344CB8AC3E}">
        <p14:creationId val="3531675622"/>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ull width graphic/bottom text">
    <p:spTree>
      <p:nvGrpSpPr>
        <p:cNvPr id="1" name=""/>
        <p:cNvGrpSpPr/>
        <p:nvPr/>
      </p:nvGrpSpPr>
      <p:grpSpPr>
        <a:xfrm>
          <a:off x="0" y="0"/>
          <a:ext cx="0" cy="0"/>
        </a:xfrm>
      </p:grpSpPr>
      <p:sp>
        <p:nvSpPr>
          <p:cNvPr id="4" name="Picture Placeholder 3"/>
          <p:cNvSpPr>
            <a:spLocks noGrp="1"/>
          </p:cNvSpPr>
          <p:nvPr>
            <p:ph type="pic" sz="quarter" idx="21" hasCustomPrompt="1"/>
          </p:nvPr>
        </p:nvSpPr>
        <p:spPr>
          <a:xfrm>
            <a:off x="0" y="0"/>
            <a:ext cx="12192000" cy="400050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10" name="Title 8"/>
          <p:cNvSpPr>
            <a:spLocks noGrp="1"/>
          </p:cNvSpPr>
          <p:nvPr>
            <p:ph type="title"/>
          </p:nvPr>
        </p:nvSpPr>
        <p:spPr>
          <a:xfrm>
            <a:off x="438150" y="4528387"/>
            <a:ext cx="11287127" cy="721891"/>
          </a:xfrm>
          <a:prstGeom prst="rect">
            <a:avLst/>
          </a:prstGeom>
          <a:solidFill>
            <a:schemeClr val="accent4">
              <a:lumMod val="40000"/>
              <a:lumOff val="60000"/>
            </a:schemeClr>
          </a:solidFill>
        </p:spPr>
        <p:txBody>
          <a:bodyPr tIns="91440" bIns="91440">
            <a:normAutofit/>
          </a:bodyPr>
          <a:lstStyle>
            <a:lvl1pPr algn="l">
              <a:lnSpc>
                <a:spcPct val="100000"/>
              </a:lnSpc>
              <a:defRPr sz="2800" b="1" i="0" baseline="0">
                <a:solidFill>
                  <a:srgbClr val="0176BB"/>
                </a:solidFill>
                <a:latin typeface="+mn-lt"/>
                <a:ea typeface="Arial" panose="020b0604020202020204" pitchFamily="34" charset="0"/>
                <a:cs typeface="Arial" panose="020b0604020202020204" pitchFamily="34" charset="0"/>
              </a:defRPr>
            </a:lvl1pPr>
          </a:lstStyle>
          <a:p>
            <a:r>
              <a:rPr lang="en-US"/>
              <a:t>Click to edit Master title style</a:t>
            </a:r>
          </a:p>
        </p:txBody>
      </p:sp>
      <p:cxnSp>
        <p:nvCxnSpPr>
          <p:cNvPr id="3" name="Straight Connector 2"/>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3"/>
          <p:cNvSpPr>
            <a:spLocks noGrp="1"/>
          </p:cNvSpPr>
          <p:nvPr>
            <p:ph type="body" sz="quarter" idx="32" hasCustomPrompt="1"/>
          </p:nvPr>
        </p:nvSpPr>
        <p:spPr>
          <a:xfrm>
            <a:off x="438150" y="5467353"/>
            <a:ext cx="11287127" cy="914399"/>
          </a:xfrm>
        </p:spPr>
        <p:txBody>
          <a:bodyPr/>
          <a:lstStyle>
            <a:lvl1pPr>
              <a:defRPr/>
            </a:lvl1pPr>
          </a:lstStyle>
          <a:p>
            <a:pPr lvl="0"/>
            <a:r>
              <a:rPr lang="en-US"/>
              <a:t>Click to edit text</a:t>
            </a:r>
          </a:p>
        </p:txBody>
      </p:sp>
      <p:cxnSp>
        <p:nvCxnSpPr>
          <p:cNvPr id="6" name="Straight Connector 5"/>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2482975616"/>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 column graphic">
    <p:spTree>
      <p:nvGrpSpPr>
        <p:cNvPr id="1" name=""/>
        <p:cNvGrpSpPr/>
        <p:nvPr/>
      </p:nvGrpSpPr>
      <p:grpSpPr>
        <a:xfrm>
          <a:off x="0" y="0"/>
          <a:ext cx="0" cy="0"/>
        </a:xfrm>
      </p:grpSpPr>
      <p:sp>
        <p:nvSpPr>
          <p:cNvPr id="15" name="Title 8"/>
          <p:cNvSpPr>
            <a:spLocks noGrp="1"/>
          </p:cNvSpPr>
          <p:nvPr>
            <p:ph type="title"/>
          </p:nvPr>
        </p:nvSpPr>
        <p:spPr>
          <a:xfrm>
            <a:off x="555457" y="536910"/>
            <a:ext cx="9464843" cy="721896"/>
          </a:xfrm>
          <a:prstGeom prst="rect">
            <a:avLst/>
          </a:prstGeom>
        </p:spPr>
        <p:txBody>
          <a:bodyPr>
            <a:normAutofit/>
          </a:bodyPr>
          <a:lstStyle>
            <a:lvl1pPr algn="l">
              <a:lnSpc>
                <a:spcPct val="100000"/>
              </a:lnSpc>
              <a:defRPr sz="4000" b="1" i="0" baseline="0">
                <a:solidFill>
                  <a:srgbClr val="0176BB"/>
                </a:solidFill>
                <a:latin typeface="+mn-lt"/>
                <a:ea typeface="Arial Black" panose="020b0a04020102020204" pitchFamily="34" charset="0"/>
                <a:cs typeface="Arial Black" panose="020b0a04020102020204" pitchFamily="34" charset="0"/>
              </a:defRPr>
            </a:lvl1pPr>
          </a:lstStyle>
          <a:p>
            <a:r>
              <a:rPr lang="en-US"/>
              <a:t>Click to edit Master title style</a:t>
            </a:r>
          </a:p>
        </p:txBody>
      </p:sp>
      <p:sp>
        <p:nvSpPr>
          <p:cNvPr id="11" name="Picture Placeholder 2"/>
          <p:cNvSpPr>
            <a:spLocks noGrp="1"/>
          </p:cNvSpPr>
          <p:nvPr>
            <p:ph type="pic" sz="quarter" idx="27" hasCustomPrompt="1"/>
          </p:nvPr>
        </p:nvSpPr>
        <p:spPr>
          <a:xfrm>
            <a:off x="6337928" y="1524000"/>
            <a:ext cx="5315035" cy="481965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cxnSp>
        <p:nvCxnSpPr>
          <p:cNvPr id="17" name="Straight Connector 16"/>
          <p:cNvCxnSpPr/>
          <p:nvPr/>
        </p:nvCxnSpPr>
        <p:spPr>
          <a:xfrm>
            <a:off x="555458" y="1371600"/>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09376" y="465725"/>
            <a:ext cx="1468275" cy="810173"/>
          </a:xfrm>
          <a:prstGeom prst="rect">
            <a:avLst/>
          </a:prstGeom>
        </p:spPr>
      </p:pic>
      <p:sp>
        <p:nvSpPr>
          <p:cNvPr id="16" name="Picture Placeholder 2"/>
          <p:cNvSpPr>
            <a:spLocks noGrp="1"/>
          </p:cNvSpPr>
          <p:nvPr>
            <p:ph type="pic" sz="quarter" idx="28" hasCustomPrompt="1"/>
          </p:nvPr>
        </p:nvSpPr>
        <p:spPr>
          <a:xfrm>
            <a:off x="576347" y="1535394"/>
            <a:ext cx="5315035" cy="481965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8" name="Footer Placeholder 2"/>
          <p:cNvSpPr>
            <a:spLocks noGrp="1"/>
          </p:cNvSpPr>
          <p:nvPr>
            <p:ph type="ftr" sz="quarter" idx="3"/>
          </p:nvPr>
        </p:nvSpPr>
        <p:spPr>
          <a:xfrm>
            <a:off x="0" y="6492876"/>
            <a:ext cx="4114800" cy="365125"/>
          </a:xfrm>
          <a:prstGeom prst="rect">
            <a:avLst/>
          </a:prstGeom>
        </p:spPr>
        <p:txBody>
          <a:bodyPr vert="horz" lIns="91440" tIns="45720" rIns="91440" bIns="45720" rtlCol="0" anchor="ctr"/>
          <a:lstStyle>
            <a:lvl1pPr algn="l">
              <a:defRPr sz="1100" b="1" i="0">
                <a:solidFill>
                  <a:srgbClr val="00355F"/>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spTree>
    <p:extLst>
      <p:ext uri="{BB962C8B-B14F-4D97-AF65-F5344CB8AC3E}">
        <p14:creationId val="3571378625"/>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large photo left/text right">
    <p:spTree>
      <p:nvGrpSpPr>
        <p:cNvPr id="1" name=""/>
        <p:cNvGrpSpPr/>
        <p:nvPr/>
      </p:nvGrpSpPr>
      <p:grpSpPr>
        <a:xfrm>
          <a:off x="0" y="0"/>
          <a:ext cx="0" cy="0"/>
        </a:xfrm>
      </p:grpSpPr>
      <p:sp>
        <p:nvSpPr>
          <p:cNvPr id="3" name="Picture Placeholder 2"/>
          <p:cNvSpPr>
            <a:spLocks noGrp="1"/>
          </p:cNvSpPr>
          <p:nvPr>
            <p:ph type="pic" sz="quarter" idx="22" hasCustomPrompt="1"/>
          </p:nvPr>
        </p:nvSpPr>
        <p:spPr>
          <a:xfrm>
            <a:off x="1" y="0"/>
            <a:ext cx="7091363" cy="685800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45" name="Title 8"/>
          <p:cNvSpPr>
            <a:spLocks noGrp="1"/>
          </p:cNvSpPr>
          <p:nvPr>
            <p:ph type="title"/>
          </p:nvPr>
        </p:nvSpPr>
        <p:spPr>
          <a:xfrm>
            <a:off x="7611980" y="542230"/>
            <a:ext cx="4046621" cy="1696147"/>
          </a:xfrm>
          <a:prstGeom prst="rect">
            <a:avLst/>
          </a:prstGeom>
          <a:solidFill>
            <a:schemeClr val="accent4">
              <a:lumMod val="40000"/>
              <a:lumOff val="60000"/>
            </a:schemeClr>
          </a:solidFill>
        </p:spPr>
        <p:txBody>
          <a:bodyPr>
            <a:normAutofit/>
          </a:bodyPr>
          <a:lstStyle>
            <a:lvl1pPr algn="l">
              <a:lnSpc>
                <a:spcPct val="100000"/>
              </a:lnSpc>
              <a:defRPr sz="24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a:p>
        </p:txBody>
      </p:sp>
      <p:cxnSp>
        <p:nvCxnSpPr>
          <p:cNvPr id="46" name="Straight Connector 45"/>
          <p:cNvCxnSpPr/>
          <p:nvPr/>
        </p:nvCxnSpPr>
        <p:spPr>
          <a:xfrm flipH="1">
            <a:off x="7090613" y="2"/>
            <a:ext cx="1" cy="6857999"/>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3"/>
          <p:cNvSpPr>
            <a:spLocks noGrp="1"/>
          </p:cNvSpPr>
          <p:nvPr>
            <p:ph type="body" sz="quarter" idx="21"/>
          </p:nvPr>
        </p:nvSpPr>
        <p:spPr>
          <a:xfrm>
            <a:off x="7611981" y="2524126"/>
            <a:ext cx="4046619" cy="3781425"/>
          </a:xfrm>
          <a:prstGeom prst="rect">
            <a:avLst/>
          </a:prstGeom>
        </p:spPr>
        <p:txBody>
          <a:bodyPr numCol="1" spcCol="45720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1800" baseline="0">
                <a:solidFill>
                  <a:schemeClr val="tx1">
                    <a:lumMod val="75000"/>
                    <a:lumOff val="25000"/>
                  </a:schemeClr>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cxnSp>
        <p:nvCxnSpPr>
          <p:cNvPr id="6" name="Straight Connector 5"/>
          <p:cNvCxnSpPr/>
          <p:nvPr/>
        </p:nvCxnSpPr>
        <p:spPr>
          <a:xfrm flipH="1">
            <a:off x="7090613" y="2"/>
            <a:ext cx="1" cy="6857999"/>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7090613" y="2"/>
            <a:ext cx="1" cy="6857999"/>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3320479164"/>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lank slide">
    <p:spTree>
      <p:nvGrpSpPr>
        <p:cNvPr id="1" name=""/>
        <p:cNvGrpSpPr/>
        <p:nvPr/>
      </p:nvGrpSpPr>
      <p:grpSpPr>
        <a:xfrm>
          <a:off x="0" y="0"/>
          <a:ext cx="0" cy="0"/>
        </a:xfrm>
      </p:grpSpPr>
    </p:spTree>
    <p:extLst>
      <p:ext uri="{BB962C8B-B14F-4D97-AF65-F5344CB8AC3E}">
        <p14:creationId val="3831195940"/>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ull-screen image">
    <p:spTree>
      <p:nvGrpSpPr>
        <p:cNvPr id="1" name=""/>
        <p:cNvGrpSpPr/>
        <p:nvPr/>
      </p:nvGrpSpPr>
      <p:grpSpPr>
        <a:xfrm>
          <a:off x="0" y="0"/>
          <a:ext cx="0" cy="0"/>
        </a:xfrm>
      </p:grpSpPr>
      <p:sp>
        <p:nvSpPr>
          <p:cNvPr id="3" name="Picture Placeholder 2"/>
          <p:cNvSpPr>
            <a:spLocks noGrp="1"/>
          </p:cNvSpPr>
          <p:nvPr>
            <p:ph type="pic" sz="quarter" idx="10" hasCustomPrompt="1"/>
          </p:nvPr>
        </p:nvSpPr>
        <p:spPr>
          <a:xfrm>
            <a:off x="0" y="0"/>
            <a:ext cx="12192000" cy="6858000"/>
          </a:xfrm>
          <a:solidFill>
            <a:schemeClr val="accent4">
              <a:lumMod val="20000"/>
              <a:lumOff val="80000"/>
            </a:schemeClr>
          </a:solidFill>
        </p:spPr>
        <p:txBody>
          <a:bodyPr anchor="ctr">
            <a:normAutofit/>
          </a:bodyPr>
          <a:lstStyle>
            <a:lvl1pPr algn="r">
              <a:defRPr sz="3000"/>
            </a:lvl1pPr>
            <a:lvl9pPr marL="3657509" indent="0" algn="r">
              <a:buNone/>
              <a:defRPr sz="3000" baseline="0">
                <a:solidFill>
                  <a:schemeClr val="bg2"/>
                </a:solidFill>
              </a:defRPr>
            </a:lvl9pPr>
          </a:lstStyle>
          <a:p>
            <a:pPr lvl="8"/>
            <a:r>
              <a:rPr lang="en-US"/>
              <a:t>high-res image</a:t>
            </a:r>
          </a:p>
        </p:txBody>
      </p:sp>
    </p:spTree>
    <p:extLst>
      <p:ext uri="{BB962C8B-B14F-4D97-AF65-F5344CB8AC3E}">
        <p14:creationId val="4015029363"/>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1_4 column text/image">
    <p:spTree>
      <p:nvGrpSpPr>
        <p:cNvPr id="1" name=""/>
        <p:cNvGrpSpPr/>
        <p:nvPr/>
      </p:nvGrpSpPr>
      <p:grpSpPr>
        <a:xfrm>
          <a:off x="0" y="0"/>
          <a:ext cx="0" cy="0"/>
        </a:xfrm>
      </p:grpSpPr>
      <p:sp>
        <p:nvSpPr>
          <p:cNvPr id="3" name="Text Placeholder 2"/>
          <p:cNvSpPr>
            <a:spLocks noGrp="1"/>
          </p:cNvSpPr>
          <p:nvPr>
            <p:ph type="body" sz="quarter" idx="34" hasCustomPrompt="1"/>
          </p:nvPr>
        </p:nvSpPr>
        <p:spPr>
          <a:xfrm>
            <a:off x="536575" y="4533900"/>
            <a:ext cx="2566988" cy="1828800"/>
          </a:xfrm>
        </p:spPr>
        <p:txBody>
          <a:bodyPr/>
          <a:lstStyle>
            <a:lvl1pPr>
              <a:defRPr baseline="0"/>
            </a:lvl1pPr>
          </a:lstStyle>
          <a:p>
            <a:pPr lvl="0"/>
            <a:r>
              <a:rPr lang="en-US"/>
              <a:t>Click to add text</a:t>
            </a:r>
          </a:p>
        </p:txBody>
      </p:sp>
      <p:sp>
        <p:nvSpPr>
          <p:cNvPr id="23" name="Title 8"/>
          <p:cNvSpPr>
            <a:spLocks noGrp="1"/>
          </p:cNvSpPr>
          <p:nvPr>
            <p:ph type="title"/>
          </p:nvPr>
        </p:nvSpPr>
        <p:spPr>
          <a:xfrm>
            <a:off x="555457" y="536910"/>
            <a:ext cx="9464843" cy="721896"/>
          </a:xfrm>
          <a:prstGeom prst="rect">
            <a:avLst/>
          </a:prstGeom>
        </p:spPr>
        <p:txBody>
          <a:bodyPr>
            <a:normAutofit/>
          </a:bodyPr>
          <a:lstStyle>
            <a:lvl1pPr algn="l">
              <a:lnSpc>
                <a:spcPct val="100000"/>
              </a:lnSpc>
              <a:defRPr sz="30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a:t>Click to edit Master title style</a:t>
            </a:r>
            <a:endParaRPr lang="en-US"/>
          </a:p>
        </p:txBody>
      </p:sp>
      <p:sp>
        <p:nvSpPr>
          <p:cNvPr id="22" name="Рисунок 7"/>
          <p:cNvSpPr>
            <a:spLocks noGrp="1"/>
          </p:cNvSpPr>
          <p:nvPr>
            <p:ph type="pic" sz="quarter" idx="11" hasCustomPrompt="1"/>
          </p:nvPr>
        </p:nvSpPr>
        <p:spPr>
          <a:xfrm>
            <a:off x="536409" y="1532247"/>
            <a:ext cx="2567265" cy="1848616"/>
          </a:xfrm>
          <a:prstGeom prst="rect">
            <a:avLst/>
          </a:prstGeom>
          <a:solidFill>
            <a:schemeClr val="accent4">
              <a:lumMod val="20000"/>
              <a:lumOff val="80000"/>
            </a:schemeClr>
          </a:solidFill>
        </p:spPr>
        <p:txBody>
          <a:bodyPr anchor="ctr"/>
          <a:lstStyle>
            <a:lvl1pPr marL="0" indent="0" algn="ctr">
              <a:buNone/>
              <a:defRPr baseline="0">
                <a:latin typeface="Arial" panose="020b0604020202020204" pitchFamily="34" charset="0"/>
                <a:ea typeface="Arial" panose="020b0604020202020204" pitchFamily="34" charset="0"/>
                <a:cs typeface="Arial" panose="020b0604020202020204" pitchFamily="34" charset="0"/>
              </a:defRPr>
            </a:lvl1pPr>
          </a:lstStyle>
          <a:p>
            <a:r>
              <a:rPr lang="en-US"/>
              <a:t>icon or picture</a:t>
            </a:r>
            <a:endParaRPr lang="ru-RU"/>
          </a:p>
        </p:txBody>
      </p:sp>
      <p:sp>
        <p:nvSpPr>
          <p:cNvPr id="24" name="Рисунок 7"/>
          <p:cNvSpPr>
            <a:spLocks noGrp="1"/>
          </p:cNvSpPr>
          <p:nvPr>
            <p:ph type="pic" sz="quarter" idx="19" hasCustomPrompt="1"/>
          </p:nvPr>
        </p:nvSpPr>
        <p:spPr>
          <a:xfrm>
            <a:off x="3393141" y="1532247"/>
            <a:ext cx="2567265" cy="1848616"/>
          </a:xfrm>
          <a:prstGeom prst="rect">
            <a:avLst/>
          </a:prstGeom>
          <a:solidFill>
            <a:schemeClr val="accent4">
              <a:lumMod val="20000"/>
              <a:lumOff val="80000"/>
            </a:schemeClr>
          </a:solidFill>
        </p:spPr>
        <p:txBody>
          <a:bodyPr anchor="ctr"/>
          <a:lstStyle>
            <a:lvl1pPr marL="0" indent="0" algn="ctr">
              <a:buNone/>
              <a:defRPr>
                <a:latin typeface="Arial" panose="020b0604020202020204" pitchFamily="34" charset="0"/>
                <a:ea typeface="Arial" panose="020b0604020202020204" pitchFamily="34" charset="0"/>
                <a:cs typeface="Arial" panose="020b0604020202020204" pitchFamily="34" charset="0"/>
              </a:defRPr>
            </a:lvl1pPr>
          </a:lstStyle>
          <a:p>
            <a:r>
              <a:rPr lang="en-US"/>
              <a:t>icon or picture</a:t>
            </a:r>
            <a:endParaRPr lang="ru-RU"/>
          </a:p>
        </p:txBody>
      </p:sp>
      <p:sp>
        <p:nvSpPr>
          <p:cNvPr id="25" name="Рисунок 7"/>
          <p:cNvSpPr>
            <a:spLocks noGrp="1"/>
          </p:cNvSpPr>
          <p:nvPr>
            <p:ph type="pic" sz="quarter" idx="20" hasCustomPrompt="1"/>
          </p:nvPr>
        </p:nvSpPr>
        <p:spPr>
          <a:xfrm>
            <a:off x="6255238" y="1532247"/>
            <a:ext cx="2567265" cy="1848616"/>
          </a:xfrm>
          <a:prstGeom prst="rect">
            <a:avLst/>
          </a:prstGeom>
          <a:solidFill>
            <a:schemeClr val="accent4">
              <a:lumMod val="20000"/>
              <a:lumOff val="80000"/>
            </a:schemeClr>
          </a:solidFill>
        </p:spPr>
        <p:txBody>
          <a:bodyPr anchor="ctr"/>
          <a:lstStyle>
            <a:lvl1pPr marL="0" indent="0" algn="ctr">
              <a:buNone/>
              <a:defRPr>
                <a:latin typeface="Arial" panose="020b0604020202020204" pitchFamily="34" charset="0"/>
                <a:ea typeface="Arial" panose="020b0604020202020204" pitchFamily="34" charset="0"/>
                <a:cs typeface="Arial" panose="020b0604020202020204" pitchFamily="34" charset="0"/>
              </a:defRPr>
            </a:lvl1pPr>
          </a:lstStyle>
          <a:p>
            <a:r>
              <a:rPr lang="en-US"/>
              <a:t>icon or picture</a:t>
            </a:r>
            <a:endParaRPr lang="ru-RU"/>
          </a:p>
        </p:txBody>
      </p:sp>
      <p:sp>
        <p:nvSpPr>
          <p:cNvPr id="14" name="Рисунок 7"/>
          <p:cNvSpPr>
            <a:spLocks noGrp="1"/>
          </p:cNvSpPr>
          <p:nvPr>
            <p:ph type="pic" sz="quarter" idx="24" hasCustomPrompt="1"/>
          </p:nvPr>
        </p:nvSpPr>
        <p:spPr>
          <a:xfrm>
            <a:off x="9100861" y="1532247"/>
            <a:ext cx="2567265" cy="1848616"/>
          </a:xfrm>
          <a:prstGeom prst="rect">
            <a:avLst/>
          </a:prstGeom>
          <a:solidFill>
            <a:schemeClr val="accent4">
              <a:lumMod val="20000"/>
              <a:lumOff val="80000"/>
            </a:schemeClr>
          </a:solidFill>
        </p:spPr>
        <p:txBody>
          <a:bodyPr anchor="ctr"/>
          <a:lstStyle>
            <a:lvl1pPr marL="0" indent="0" algn="ctr">
              <a:buNone/>
              <a:defRPr>
                <a:latin typeface="Arial" panose="020b0604020202020204" pitchFamily="34" charset="0"/>
                <a:ea typeface="Arial" panose="020b0604020202020204" pitchFamily="34" charset="0"/>
                <a:cs typeface="Arial" panose="020b0604020202020204" pitchFamily="34" charset="0"/>
              </a:defRPr>
            </a:lvl1pPr>
          </a:lstStyle>
          <a:p>
            <a:r>
              <a:rPr lang="en-US"/>
              <a:t>icon or picture</a:t>
            </a:r>
            <a:endParaRPr lang="ru-RU"/>
          </a:p>
        </p:txBody>
      </p:sp>
      <p:cxnSp>
        <p:nvCxnSpPr>
          <p:cNvPr id="31" name="Straight Connector 30"/>
          <p:cNvCxnSpPr/>
          <p:nvPr/>
        </p:nvCxnSpPr>
        <p:spPr>
          <a:xfrm>
            <a:off x="536409" y="4379997"/>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3410713" y="4389522"/>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255238" y="4389522"/>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9139068" y="4379997"/>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7" name="Text Placeholder 3"/>
          <p:cNvSpPr>
            <a:spLocks noGrp="1"/>
          </p:cNvSpPr>
          <p:nvPr>
            <p:ph type="body" sz="quarter" idx="16"/>
          </p:nvPr>
        </p:nvSpPr>
        <p:spPr>
          <a:xfrm>
            <a:off x="536409" y="3679752"/>
            <a:ext cx="2567265" cy="560424"/>
          </a:xfrm>
          <a:prstGeom prst="rect">
            <a:avLst/>
          </a:prstGeom>
          <a:solidFill>
            <a:schemeClr val="accent4">
              <a:lumMod val="40000"/>
              <a:lumOff val="60000"/>
            </a:schemeClr>
          </a:solidFill>
        </p:spPr>
        <p:txBody>
          <a:bodyPr lIns="182880" tIns="0" rIns="182880" bIns="0" numCol="1" spcCol="457200" anchor="ctr" anchorCtr="0">
            <a:normAutofit/>
          </a:bodyPr>
          <a:lstStyle>
            <a:lvl1pPr marL="0" marR="0" indent="0" algn="l" defTabSz="342900" rtl="0" eaLnBrk="1" fontAlgn="auto" latinLnBrk="0" hangingPunct="1">
              <a:lnSpc>
                <a:spcPct val="150000"/>
              </a:lnSpc>
              <a:spcBef>
                <a:spcPct val="0"/>
              </a:spcBef>
              <a:spcAft>
                <a:spcPct val="0"/>
              </a:spcAft>
              <a:buClrTx/>
              <a:buSzTx/>
              <a:buFont typeface="Arial"/>
              <a:buNone/>
              <a:defRPr sz="165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Edit Master text styles</a:t>
            </a:r>
          </a:p>
        </p:txBody>
      </p:sp>
      <p:sp>
        <p:nvSpPr>
          <p:cNvPr id="29" name="Text Placeholder 3"/>
          <p:cNvSpPr>
            <a:spLocks noGrp="1"/>
          </p:cNvSpPr>
          <p:nvPr>
            <p:ph type="body" sz="quarter" idx="31"/>
          </p:nvPr>
        </p:nvSpPr>
        <p:spPr>
          <a:xfrm>
            <a:off x="3410713" y="3679752"/>
            <a:ext cx="2567265" cy="560424"/>
          </a:xfrm>
          <a:prstGeom prst="rect">
            <a:avLst/>
          </a:prstGeom>
          <a:solidFill>
            <a:schemeClr val="accent4">
              <a:lumMod val="40000"/>
              <a:lumOff val="60000"/>
            </a:schemeClr>
          </a:solidFill>
        </p:spPr>
        <p:txBody>
          <a:bodyPr lIns="182880" tIns="0" rIns="182880" bIns="0" numCol="1" spcCol="457200" anchor="ctr" anchorCtr="0">
            <a:normAutofit/>
          </a:bodyPr>
          <a:lstStyle>
            <a:lvl1pPr marL="0" marR="0" indent="0" algn="l" defTabSz="342900" rtl="0" eaLnBrk="1" fontAlgn="auto" latinLnBrk="0" hangingPunct="1">
              <a:lnSpc>
                <a:spcPct val="150000"/>
              </a:lnSpc>
              <a:spcBef>
                <a:spcPct val="0"/>
              </a:spcBef>
              <a:spcAft>
                <a:spcPct val="0"/>
              </a:spcAft>
              <a:buClrTx/>
              <a:buSzTx/>
              <a:buFont typeface="Arial"/>
              <a:buNone/>
              <a:defRPr sz="165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Edit Master text styles</a:t>
            </a:r>
          </a:p>
        </p:txBody>
      </p:sp>
      <p:sp>
        <p:nvSpPr>
          <p:cNvPr id="35" name="Text Placeholder 3"/>
          <p:cNvSpPr>
            <a:spLocks noGrp="1"/>
          </p:cNvSpPr>
          <p:nvPr>
            <p:ph type="body" sz="quarter" idx="32"/>
          </p:nvPr>
        </p:nvSpPr>
        <p:spPr>
          <a:xfrm>
            <a:off x="6264764" y="3679752"/>
            <a:ext cx="2567265" cy="560424"/>
          </a:xfrm>
          <a:prstGeom prst="rect">
            <a:avLst/>
          </a:prstGeom>
          <a:solidFill>
            <a:schemeClr val="accent4">
              <a:lumMod val="40000"/>
              <a:lumOff val="60000"/>
            </a:schemeClr>
          </a:solidFill>
        </p:spPr>
        <p:txBody>
          <a:bodyPr lIns="182880" tIns="0" rIns="182880" bIns="0" numCol="1" spcCol="457200" anchor="ctr" anchorCtr="0">
            <a:normAutofit/>
          </a:bodyPr>
          <a:lstStyle>
            <a:lvl1pPr marL="0" marR="0" indent="0" algn="l" defTabSz="342900" rtl="0" eaLnBrk="1" fontAlgn="auto" latinLnBrk="0" hangingPunct="1">
              <a:lnSpc>
                <a:spcPct val="150000"/>
              </a:lnSpc>
              <a:spcBef>
                <a:spcPct val="0"/>
              </a:spcBef>
              <a:spcAft>
                <a:spcPct val="0"/>
              </a:spcAft>
              <a:buClrTx/>
              <a:buSzTx/>
              <a:buFont typeface="Arial"/>
              <a:buNone/>
              <a:defRPr sz="165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Edit Master text styles</a:t>
            </a:r>
          </a:p>
        </p:txBody>
      </p:sp>
      <p:sp>
        <p:nvSpPr>
          <p:cNvPr id="36" name="Text Placeholder 3"/>
          <p:cNvSpPr>
            <a:spLocks noGrp="1"/>
          </p:cNvSpPr>
          <p:nvPr>
            <p:ph type="body" sz="quarter" idx="33"/>
          </p:nvPr>
        </p:nvSpPr>
        <p:spPr>
          <a:xfrm>
            <a:off x="9139068" y="3679752"/>
            <a:ext cx="2567265" cy="560424"/>
          </a:xfrm>
          <a:prstGeom prst="rect">
            <a:avLst/>
          </a:prstGeom>
          <a:solidFill>
            <a:schemeClr val="accent4">
              <a:lumMod val="40000"/>
              <a:lumOff val="60000"/>
            </a:schemeClr>
          </a:solidFill>
        </p:spPr>
        <p:txBody>
          <a:bodyPr lIns="182880" tIns="0" rIns="182880" bIns="0" numCol="1" spcCol="457200" anchor="ctr" anchorCtr="0">
            <a:normAutofit/>
          </a:bodyPr>
          <a:lstStyle>
            <a:lvl1pPr marL="0" marR="0" indent="0" algn="l" defTabSz="342900" rtl="0" eaLnBrk="1" fontAlgn="auto" latinLnBrk="0" hangingPunct="1">
              <a:lnSpc>
                <a:spcPct val="150000"/>
              </a:lnSpc>
              <a:spcBef>
                <a:spcPct val="0"/>
              </a:spcBef>
              <a:spcAft>
                <a:spcPct val="0"/>
              </a:spcAft>
              <a:buClrTx/>
              <a:buSzTx/>
              <a:buFont typeface="Arial"/>
              <a:buNone/>
              <a:defRPr sz="165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Edit Master text styles</a:t>
            </a:r>
          </a:p>
        </p:txBody>
      </p:sp>
      <p:sp>
        <p:nvSpPr>
          <p:cNvPr id="26" name="Text Placeholder 2"/>
          <p:cNvSpPr>
            <a:spLocks noGrp="1"/>
          </p:cNvSpPr>
          <p:nvPr>
            <p:ph type="body" sz="quarter" idx="35" hasCustomPrompt="1"/>
          </p:nvPr>
        </p:nvSpPr>
        <p:spPr>
          <a:xfrm>
            <a:off x="3402665" y="4543425"/>
            <a:ext cx="2566988" cy="1828800"/>
          </a:xfrm>
        </p:spPr>
        <p:txBody>
          <a:bodyPr/>
          <a:lstStyle>
            <a:lvl1pPr>
              <a:defRPr baseline="0"/>
            </a:lvl1pPr>
          </a:lstStyle>
          <a:p>
            <a:pPr lvl="0"/>
            <a:r>
              <a:rPr lang="en-US"/>
              <a:t>Click to add text</a:t>
            </a:r>
          </a:p>
        </p:txBody>
      </p:sp>
      <p:sp>
        <p:nvSpPr>
          <p:cNvPr id="37" name="Text Placeholder 2"/>
          <p:cNvSpPr>
            <a:spLocks noGrp="1"/>
          </p:cNvSpPr>
          <p:nvPr>
            <p:ph type="body" sz="quarter" idx="36" hasCustomPrompt="1"/>
          </p:nvPr>
        </p:nvSpPr>
        <p:spPr>
          <a:xfrm>
            <a:off x="6264763" y="4543425"/>
            <a:ext cx="2566988" cy="1828800"/>
          </a:xfrm>
        </p:spPr>
        <p:txBody>
          <a:bodyPr/>
          <a:lstStyle>
            <a:lvl1pPr>
              <a:defRPr baseline="0"/>
            </a:lvl1pPr>
          </a:lstStyle>
          <a:p>
            <a:pPr lvl="0"/>
            <a:r>
              <a:rPr lang="en-US"/>
              <a:t>Click to add text</a:t>
            </a:r>
          </a:p>
        </p:txBody>
      </p:sp>
      <p:sp>
        <p:nvSpPr>
          <p:cNvPr id="38" name="Text Placeholder 2"/>
          <p:cNvSpPr>
            <a:spLocks noGrp="1"/>
          </p:cNvSpPr>
          <p:nvPr>
            <p:ph type="body" sz="quarter" idx="37" hasCustomPrompt="1"/>
          </p:nvPr>
        </p:nvSpPr>
        <p:spPr>
          <a:xfrm>
            <a:off x="9121327" y="4552950"/>
            <a:ext cx="2566988" cy="1828800"/>
          </a:xfrm>
        </p:spPr>
        <p:txBody>
          <a:bodyPr/>
          <a:lstStyle>
            <a:lvl1pPr>
              <a:defRPr baseline="0"/>
            </a:lvl1pPr>
          </a:lstStyle>
          <a:p>
            <a:pPr lvl="0"/>
            <a:r>
              <a:rPr lang="en-US"/>
              <a:t>Click to add text</a:t>
            </a:r>
          </a:p>
        </p:txBody>
      </p:sp>
      <p:sp>
        <p:nvSpPr>
          <p:cNvPr id="20" name="Slide Number Placeholder 4"/>
          <p:cNvSpPr>
            <a:spLocks noGrp="1"/>
          </p:cNvSpPr>
          <p:nvPr>
            <p:ph type="sldNum" sz="quarter" idx="4"/>
          </p:nvPr>
        </p:nvSpPr>
        <p:spPr>
          <a:xfrm>
            <a:off x="11706331" y="6429377"/>
            <a:ext cx="399944" cy="365125"/>
          </a:xfrm>
          <a:prstGeom prst="rect">
            <a:avLst/>
          </a:prstGeom>
        </p:spPr>
        <p:txBody>
          <a:bodyPr vert="horz" lIns="91440" tIns="45720" rIns="91440" bIns="45720" rtlCol="0" anchor="ctr"/>
          <a:lstStyle>
            <a:lvl1pPr algn="r">
              <a:defRPr sz="975" b="1" i="0">
                <a:solidFill>
                  <a:schemeClr val="accent4"/>
                </a:solidFill>
                <a:latin typeface="Arial" panose="020b0604020202020204" pitchFamily="34" charset="0"/>
                <a:ea typeface="Arial" panose="020b0604020202020204" pitchFamily="34" charset="0"/>
                <a:cs typeface="Arial" panose="020b0604020202020204" pitchFamily="34" charset="0"/>
              </a:defRPr>
            </a:lvl1pPr>
          </a:lstStyle>
          <a:p>
            <a:fld id="{2268B489-3880-4EF0-AEB8-F6FDF431A241}" type="slidenum">
              <a:rPr lang="en-US" smtClean="0"/>
              <a:t>‹#›</a:t>
            </a:fld>
            <a:endParaRPr lang="en-US"/>
          </a:p>
        </p:txBody>
      </p:sp>
      <p:cxnSp>
        <p:nvCxnSpPr>
          <p:cNvPr id="28" name="Straight Connector 27"/>
          <p:cNvCxnSpPr/>
          <p:nvPr/>
        </p:nvCxnSpPr>
        <p:spPr>
          <a:xfrm>
            <a:off x="536409" y="4379997"/>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410713" y="4389522"/>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255238" y="4389522"/>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9139068" y="4379997"/>
            <a:ext cx="2567265"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41" name="Picture 4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09376" y="465725"/>
            <a:ext cx="1468275" cy="810173"/>
          </a:xfrm>
          <a:prstGeom prst="rect">
            <a:avLst/>
          </a:prstGeom>
        </p:spPr>
      </p:pic>
    </p:spTree>
    <p:extLst>
      <p:ext uri="{BB962C8B-B14F-4D97-AF65-F5344CB8AC3E}">
        <p14:creationId val="2710594117"/>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2 column text">
    <p:spTree>
      <p:nvGrpSpPr>
        <p:cNvPr id="1" name=""/>
        <p:cNvGrpSpPr/>
        <p:nvPr/>
      </p:nvGrpSpPr>
      <p:grpSpPr>
        <a:xfrm>
          <a:off x="0" y="0"/>
          <a:ext cx="0" cy="0"/>
        </a:xfrm>
      </p:grpSpPr>
      <p:cxnSp>
        <p:nvCxnSpPr>
          <p:cNvPr id="3" name="Straight Connector 2"/>
          <p:cNvCxnSpPr/>
          <p:nvPr/>
        </p:nvCxnSpPr>
        <p:spPr>
          <a:xfrm>
            <a:off x="555458"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116553" y="2609852"/>
            <a:ext cx="0" cy="3762375"/>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itle 8"/>
          <p:cNvSpPr>
            <a:spLocks noGrp="1"/>
          </p:cNvSpPr>
          <p:nvPr>
            <p:ph type="title"/>
          </p:nvPr>
        </p:nvSpPr>
        <p:spPr>
          <a:xfrm>
            <a:off x="555457" y="536910"/>
            <a:ext cx="9464843" cy="721896"/>
          </a:xfrm>
          <a:prstGeom prst="rect">
            <a:avLst/>
          </a:prstGeom>
        </p:spPr>
        <p:txBody>
          <a:bodyPr>
            <a:normAutofit/>
          </a:bodyPr>
          <a:lstStyle>
            <a:lvl1pPr algn="l">
              <a:lnSpc>
                <a:spcPct val="100000"/>
              </a:lnSpc>
              <a:defRPr sz="33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a:t>Click to edit Master title style</a:t>
            </a:r>
            <a:endParaRPr lang="en-US"/>
          </a:p>
        </p:txBody>
      </p:sp>
      <p:sp>
        <p:nvSpPr>
          <p:cNvPr id="10" name="Text Placeholder 3"/>
          <p:cNvSpPr>
            <a:spLocks noGrp="1"/>
          </p:cNvSpPr>
          <p:nvPr>
            <p:ph type="body" sz="quarter" idx="16"/>
          </p:nvPr>
        </p:nvSpPr>
        <p:spPr>
          <a:xfrm>
            <a:off x="555458" y="1419226"/>
            <a:ext cx="11122193" cy="762000"/>
          </a:xfrm>
          <a:prstGeom prst="rect">
            <a:avLst/>
          </a:prstGeom>
          <a:solidFill>
            <a:schemeClr val="accent4">
              <a:lumMod val="40000"/>
              <a:lumOff val="60000"/>
            </a:schemeClr>
          </a:solidFill>
          <a:ln>
            <a:noFill/>
          </a:ln>
        </p:spPr>
        <p:txBody>
          <a:bodyPr tIns="0" bIns="0" numCol="1" spcCol="457200" anchor="ctr" anchorCtr="0">
            <a:normAutofit/>
          </a:bodyPr>
          <a:lstStyle>
            <a:lvl1pPr marL="0" marR="0" indent="0" algn="l" defTabSz="342900" rtl="0" eaLnBrk="1" fontAlgn="auto" latinLnBrk="0" hangingPunct="1">
              <a:lnSpc>
                <a:spcPts val="1800"/>
              </a:lnSpc>
              <a:spcBef>
                <a:spcPct val="0"/>
              </a:spcBef>
              <a:spcAft>
                <a:spcPct val="0"/>
              </a:spcAft>
              <a:buClrTx/>
              <a:buSzTx/>
              <a:buFont typeface="Arial"/>
              <a:buNone/>
              <a:defRPr lang="en-US" sz="18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Edit Master text styles</a:t>
            </a:r>
          </a:p>
        </p:txBody>
      </p:sp>
      <p:sp>
        <p:nvSpPr>
          <p:cNvPr id="4" name="Text Placeholder 3"/>
          <p:cNvSpPr>
            <a:spLocks noGrp="1"/>
          </p:cNvSpPr>
          <p:nvPr>
            <p:ph type="body" sz="quarter" idx="18"/>
          </p:nvPr>
        </p:nvSpPr>
        <p:spPr>
          <a:xfrm>
            <a:off x="555627" y="2609852"/>
            <a:ext cx="5026024" cy="3762375"/>
          </a:xfrm>
        </p:spPr>
        <p:txBody>
          <a:bodyPr/>
          <a:lstStyle>
            <a:lvl1pPr marL="0" indent="0">
              <a:buFont typeface="Arial" panose="020b0604020202020204" pitchFamily="34" charset="0"/>
              <a:buNone/>
              <a:defRPr/>
            </a:lvl1pPr>
          </a:lstStyle>
          <a:p>
            <a:pPr lvl="0"/>
            <a:r>
              <a:rPr lang="en-US"/>
              <a:t>Edit Master text styles</a:t>
            </a:r>
          </a:p>
        </p:txBody>
      </p:sp>
      <p:sp>
        <p:nvSpPr>
          <p:cNvPr id="6" name="Text Placeholder 5"/>
          <p:cNvSpPr>
            <a:spLocks noGrp="1"/>
          </p:cNvSpPr>
          <p:nvPr>
            <p:ph type="body" sz="quarter" idx="19" hasCustomPrompt="1"/>
          </p:nvPr>
        </p:nvSpPr>
        <p:spPr>
          <a:xfrm>
            <a:off x="6619877" y="2609852"/>
            <a:ext cx="5057775" cy="3762375"/>
          </a:xfrm>
        </p:spPr>
        <p:txBody>
          <a:bodyPr/>
          <a:lstStyle>
            <a:lvl1pPr>
              <a:defRPr/>
            </a:lvl1pPr>
          </a:lstStyle>
          <a:p>
            <a:pPr lvl="0"/>
            <a:r>
              <a:rPr lang="en-US"/>
              <a:t>Click to edit text</a:t>
            </a:r>
          </a:p>
        </p:txBody>
      </p:sp>
      <p:cxnSp>
        <p:nvCxnSpPr>
          <p:cNvPr id="13" name="Straight Connector 12"/>
          <p:cNvCxnSpPr/>
          <p:nvPr/>
        </p:nvCxnSpPr>
        <p:spPr>
          <a:xfrm>
            <a:off x="555458"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6116553" y="2609852"/>
            <a:ext cx="0" cy="3762375"/>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09376" y="465725"/>
            <a:ext cx="1468275" cy="810173"/>
          </a:xfrm>
          <a:prstGeom prst="rect">
            <a:avLst/>
          </a:prstGeom>
        </p:spPr>
      </p:pic>
    </p:spTree>
    <p:extLst>
      <p:ext uri="{BB962C8B-B14F-4D97-AF65-F5344CB8AC3E}">
        <p14:creationId val="1983801173"/>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1 column text subtitle">
    <p:spTree>
      <p:nvGrpSpPr>
        <p:cNvPr id="1" name=""/>
        <p:cNvGrpSpPr/>
        <p:nvPr/>
      </p:nvGrpSpPr>
      <p:grpSpPr>
        <a:xfrm>
          <a:off x="0" y="0"/>
          <a:ext cx="0" cy="0"/>
        </a:xfrm>
      </p:grpSpPr>
      <p:sp>
        <p:nvSpPr>
          <p:cNvPr id="14" name="Title 8"/>
          <p:cNvSpPr>
            <a:spLocks noGrp="1"/>
          </p:cNvSpPr>
          <p:nvPr>
            <p:ph type="title"/>
          </p:nvPr>
        </p:nvSpPr>
        <p:spPr>
          <a:xfrm>
            <a:off x="555458" y="536910"/>
            <a:ext cx="8182143" cy="721896"/>
          </a:xfrm>
          <a:prstGeom prst="rect">
            <a:avLst/>
          </a:prstGeom>
        </p:spPr>
        <p:txBody>
          <a:bodyPr>
            <a:normAutofit/>
          </a:bodyPr>
          <a:lstStyle>
            <a:lvl1pPr algn="l">
              <a:lnSpc>
                <a:spcPct val="100000"/>
              </a:lnSpc>
              <a:defRPr sz="4000" b="1" i="0" baseline="0">
                <a:solidFill>
                  <a:srgbClr val="0176BB"/>
                </a:solidFill>
                <a:latin typeface="+mn-lt"/>
                <a:ea typeface="Arial Black" panose="020b0a04020102020204" pitchFamily="34" charset="0"/>
                <a:cs typeface="Arial Black" panose="020b0a04020102020204" pitchFamily="34" charset="0"/>
              </a:defRPr>
            </a:lvl1pPr>
          </a:lstStyle>
          <a:p>
            <a:r>
              <a:rPr lang="en-US"/>
              <a:t>Click to edit Master title style</a:t>
            </a:r>
          </a:p>
        </p:txBody>
      </p:sp>
      <p:sp>
        <p:nvSpPr>
          <p:cNvPr id="3" name="Text Placeholder 2"/>
          <p:cNvSpPr>
            <a:spLocks noGrp="1"/>
          </p:cNvSpPr>
          <p:nvPr>
            <p:ph type="body" sz="quarter" idx="17"/>
          </p:nvPr>
        </p:nvSpPr>
        <p:spPr>
          <a:xfrm>
            <a:off x="555626" y="2209802"/>
            <a:ext cx="11122025" cy="4162425"/>
          </a:xfrm>
        </p:spPr>
        <p:txBody>
          <a:bodyPr/>
          <a:lstStyle>
            <a:lvl1pPr>
              <a:defRPr/>
            </a:lvl1pPr>
          </a:lstStyle>
          <a:p>
            <a:pPr lvl="0"/>
            <a:r>
              <a:rPr lang="en-US"/>
              <a:t>Edit Master text styles</a:t>
            </a:r>
          </a:p>
        </p:txBody>
      </p:sp>
      <p:pic>
        <p:nvPicPr>
          <p:cNvPr id="6" name="Picture 5">
            <a:extLst>
              <a:ext uri="{FF2B5EF4-FFF2-40B4-BE49-F238E27FC236}">
                <a16:creationId xmlns:a16="http://schemas.microsoft.com/office/drawing/2014/main" id="{1DBB0E4C-3C09-4E5A-8644-2AD054C5893D}"/>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126075" y="473102"/>
            <a:ext cx="2514144" cy="864865"/>
          </a:xfrm>
          <a:prstGeom prst="rect">
            <a:avLst/>
          </a:prstGeom>
        </p:spPr>
      </p:pic>
    </p:spTree>
    <p:extLst>
      <p:ext uri="{BB962C8B-B14F-4D97-AF65-F5344CB8AC3E}">
        <p14:creationId val="2529049715"/>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three column text">
    <p:spTree>
      <p:nvGrpSpPr>
        <p:cNvPr id="1" name=""/>
        <p:cNvGrpSpPr/>
        <p:nvPr/>
      </p:nvGrpSpPr>
      <p:grpSpPr>
        <a:xfrm>
          <a:off x="0" y="0"/>
          <a:ext cx="0" cy="0"/>
        </a:xfrm>
      </p:grpSpPr>
      <p:cxnSp>
        <p:nvCxnSpPr>
          <p:cNvPr id="3" name="Straight Connector 2"/>
          <p:cNvCxnSpPr/>
          <p:nvPr/>
        </p:nvCxnSpPr>
        <p:spPr>
          <a:xfrm flipH="1">
            <a:off x="4167439" y="526154"/>
            <a:ext cx="0" cy="5788923"/>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8087227" y="516350"/>
            <a:ext cx="0" cy="580825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3"/>
          <p:cNvSpPr>
            <a:spLocks noGrp="1"/>
          </p:cNvSpPr>
          <p:nvPr>
            <p:ph type="body" sz="quarter" idx="28"/>
          </p:nvPr>
        </p:nvSpPr>
        <p:spPr>
          <a:xfrm>
            <a:off x="4419601" y="526152"/>
            <a:ext cx="3419475" cy="1407422"/>
          </a:xfrm>
          <a:prstGeom prst="rect">
            <a:avLst/>
          </a:prstGeom>
          <a:solidFill>
            <a:schemeClr val="accent4">
              <a:lumMod val="40000"/>
              <a:lumOff val="60000"/>
            </a:schemeClr>
          </a:solidFill>
        </p:spPr>
        <p:txBody>
          <a:bodyPr numCol="1" spcCol="457200" anchor="ctr" anchorCtr="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2100" b="1" i="0" baseline="0">
                <a:solidFill>
                  <a:srgbClr val="588AB6"/>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sp>
        <p:nvSpPr>
          <p:cNvPr id="9" name="Text Placeholder 3"/>
          <p:cNvSpPr>
            <a:spLocks noGrp="1"/>
          </p:cNvSpPr>
          <p:nvPr>
            <p:ph type="body" sz="quarter" idx="29"/>
          </p:nvPr>
        </p:nvSpPr>
        <p:spPr>
          <a:xfrm>
            <a:off x="8343902" y="547479"/>
            <a:ext cx="3350292" cy="1407422"/>
          </a:xfrm>
          <a:prstGeom prst="rect">
            <a:avLst/>
          </a:prstGeom>
          <a:solidFill>
            <a:schemeClr val="accent4">
              <a:lumMod val="40000"/>
              <a:lumOff val="60000"/>
            </a:schemeClr>
          </a:solidFill>
        </p:spPr>
        <p:txBody>
          <a:bodyPr numCol="1" spcCol="457200" anchor="ctr" anchorCtr="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2100" b="1" i="0" baseline="0">
                <a:solidFill>
                  <a:srgbClr val="588AB6"/>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sp>
        <p:nvSpPr>
          <p:cNvPr id="13" name="Text Placeholder 3"/>
          <p:cNvSpPr>
            <a:spLocks noGrp="1"/>
          </p:cNvSpPr>
          <p:nvPr>
            <p:ph type="body" sz="quarter" idx="31"/>
          </p:nvPr>
        </p:nvSpPr>
        <p:spPr>
          <a:xfrm>
            <a:off x="495300" y="516627"/>
            <a:ext cx="3419475" cy="1407422"/>
          </a:xfrm>
          <a:prstGeom prst="rect">
            <a:avLst/>
          </a:prstGeom>
          <a:solidFill>
            <a:schemeClr val="accent4">
              <a:lumMod val="40000"/>
              <a:lumOff val="60000"/>
            </a:schemeClr>
          </a:solidFill>
        </p:spPr>
        <p:txBody>
          <a:bodyPr numCol="1" spcCol="457200" anchor="ctr" anchorCtr="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2100" b="1" i="0" baseline="0">
                <a:solidFill>
                  <a:srgbClr val="588AB6"/>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sp>
        <p:nvSpPr>
          <p:cNvPr id="10" name="Text Placeholder 3"/>
          <p:cNvSpPr>
            <a:spLocks noGrp="1"/>
          </p:cNvSpPr>
          <p:nvPr>
            <p:ph type="body" sz="quarter" idx="18" hasCustomPrompt="1"/>
          </p:nvPr>
        </p:nvSpPr>
        <p:spPr>
          <a:xfrm>
            <a:off x="555626" y="2162176"/>
            <a:ext cx="3359148" cy="4162424"/>
          </a:xfrm>
        </p:spPr>
        <p:txBody>
          <a:bodyPr/>
          <a:lstStyle>
            <a:lvl1pPr>
              <a:defRPr/>
            </a:lvl1pPr>
          </a:lstStyle>
          <a:p>
            <a:pPr lvl="0"/>
            <a:r>
              <a:rPr lang="en-US"/>
              <a:t>Click to edit text</a:t>
            </a:r>
          </a:p>
        </p:txBody>
      </p:sp>
      <p:sp>
        <p:nvSpPr>
          <p:cNvPr id="12" name="Text Placeholder 3"/>
          <p:cNvSpPr>
            <a:spLocks noGrp="1"/>
          </p:cNvSpPr>
          <p:nvPr>
            <p:ph type="body" sz="quarter" idx="32" hasCustomPrompt="1"/>
          </p:nvPr>
        </p:nvSpPr>
        <p:spPr>
          <a:xfrm>
            <a:off x="4444999" y="2162176"/>
            <a:ext cx="3359148" cy="4162424"/>
          </a:xfrm>
        </p:spPr>
        <p:txBody>
          <a:bodyPr/>
          <a:lstStyle>
            <a:lvl1pPr>
              <a:defRPr/>
            </a:lvl1pPr>
          </a:lstStyle>
          <a:p>
            <a:pPr lvl="0"/>
            <a:r>
              <a:rPr lang="en-US"/>
              <a:t>Click to edit text</a:t>
            </a:r>
          </a:p>
        </p:txBody>
      </p:sp>
      <p:sp>
        <p:nvSpPr>
          <p:cNvPr id="14" name="Text Placeholder 3"/>
          <p:cNvSpPr>
            <a:spLocks noGrp="1"/>
          </p:cNvSpPr>
          <p:nvPr>
            <p:ph type="body" sz="quarter" idx="33" hasCustomPrompt="1"/>
          </p:nvPr>
        </p:nvSpPr>
        <p:spPr>
          <a:xfrm>
            <a:off x="8343902" y="2162176"/>
            <a:ext cx="3359148" cy="4162424"/>
          </a:xfrm>
        </p:spPr>
        <p:txBody>
          <a:bodyPr/>
          <a:lstStyle>
            <a:lvl1pPr>
              <a:defRPr/>
            </a:lvl1pPr>
          </a:lstStyle>
          <a:p>
            <a:pPr lvl="0"/>
            <a:r>
              <a:rPr lang="en-US"/>
              <a:t>Click to edit text</a:t>
            </a:r>
          </a:p>
        </p:txBody>
      </p:sp>
      <p:cxnSp>
        <p:nvCxnSpPr>
          <p:cNvPr id="11" name="Straight Connector 10"/>
          <p:cNvCxnSpPr/>
          <p:nvPr/>
        </p:nvCxnSpPr>
        <p:spPr>
          <a:xfrm flipH="1">
            <a:off x="4167439" y="526154"/>
            <a:ext cx="0" cy="5788923"/>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8087227" y="516350"/>
            <a:ext cx="0" cy="580825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1328890511"/>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floating text left/graphic right">
    <p:spTree>
      <p:nvGrpSpPr>
        <p:cNvPr id="1" name=""/>
        <p:cNvGrpSpPr/>
        <p:nvPr/>
      </p:nvGrpSpPr>
      <p:grpSpPr>
        <a:xfrm>
          <a:off x="0" y="0"/>
          <a:ext cx="0" cy="0"/>
        </a:xfrm>
      </p:grpSpPr>
      <p:sp>
        <p:nvSpPr>
          <p:cNvPr id="4" name="Picture Placeholder 3"/>
          <p:cNvSpPr>
            <a:spLocks noGrp="1"/>
          </p:cNvSpPr>
          <p:nvPr>
            <p:ph type="pic" sz="quarter" idx="21" hasCustomPrompt="1"/>
          </p:nvPr>
        </p:nvSpPr>
        <p:spPr>
          <a:xfrm>
            <a:off x="4591051" y="511177"/>
            <a:ext cx="7048500" cy="5775325"/>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10" name="Title 8"/>
          <p:cNvSpPr>
            <a:spLocks noGrp="1"/>
          </p:cNvSpPr>
          <p:nvPr>
            <p:ph type="title"/>
          </p:nvPr>
        </p:nvSpPr>
        <p:spPr>
          <a:xfrm>
            <a:off x="555457" y="511842"/>
            <a:ext cx="3568867" cy="3112170"/>
          </a:xfrm>
          <a:prstGeom prst="rect">
            <a:avLst/>
          </a:prstGeom>
          <a:solidFill>
            <a:schemeClr val="accent4">
              <a:lumMod val="40000"/>
              <a:lumOff val="60000"/>
            </a:schemeClr>
          </a:solidFill>
        </p:spPr>
        <p:txBody>
          <a:bodyPr tIns="91440" bIns="91440">
            <a:normAutofit/>
          </a:bodyPr>
          <a:lstStyle>
            <a:lvl1pPr algn="l">
              <a:lnSpc>
                <a:spcPct val="100000"/>
              </a:lnSpc>
              <a:defRPr sz="24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a:p>
        </p:txBody>
      </p:sp>
      <p:cxnSp>
        <p:nvCxnSpPr>
          <p:cNvPr id="3" name="Straight Connector 2"/>
          <p:cNvCxnSpPr/>
          <p:nvPr/>
        </p:nvCxnSpPr>
        <p:spPr>
          <a:xfrm flipH="1">
            <a:off x="4357939" y="511842"/>
            <a:ext cx="0" cy="5774658"/>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3"/>
          <p:cNvSpPr>
            <a:spLocks noGrp="1"/>
          </p:cNvSpPr>
          <p:nvPr>
            <p:ph type="body" sz="quarter" idx="32" hasCustomPrompt="1"/>
          </p:nvPr>
        </p:nvSpPr>
        <p:spPr>
          <a:xfrm>
            <a:off x="555457" y="3771903"/>
            <a:ext cx="3568867" cy="2514599"/>
          </a:xfrm>
        </p:spPr>
        <p:txBody>
          <a:bodyPr/>
          <a:lstStyle>
            <a:lvl1pPr>
              <a:defRPr/>
            </a:lvl1pPr>
          </a:lstStyle>
          <a:p>
            <a:pPr lvl="0"/>
            <a:r>
              <a:rPr lang="en-US"/>
              <a:t>Click to edit text</a:t>
            </a:r>
          </a:p>
        </p:txBody>
      </p:sp>
      <p:cxnSp>
        <p:nvCxnSpPr>
          <p:cNvPr id="6" name="Straight Connector 5"/>
          <p:cNvCxnSpPr/>
          <p:nvPr/>
        </p:nvCxnSpPr>
        <p:spPr>
          <a:xfrm flipH="1">
            <a:off x="4357939" y="511842"/>
            <a:ext cx="0" cy="5774658"/>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3423952349"/>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full width graphic/bottom text">
    <p:spTree>
      <p:nvGrpSpPr>
        <p:cNvPr id="1" name=""/>
        <p:cNvGrpSpPr/>
        <p:nvPr/>
      </p:nvGrpSpPr>
      <p:grpSpPr>
        <a:xfrm>
          <a:off x="0" y="0"/>
          <a:ext cx="0" cy="0"/>
        </a:xfrm>
      </p:grpSpPr>
      <p:sp>
        <p:nvSpPr>
          <p:cNvPr id="4" name="Picture Placeholder 3"/>
          <p:cNvSpPr>
            <a:spLocks noGrp="1"/>
          </p:cNvSpPr>
          <p:nvPr>
            <p:ph type="pic" sz="quarter" idx="21" hasCustomPrompt="1"/>
          </p:nvPr>
        </p:nvSpPr>
        <p:spPr>
          <a:xfrm>
            <a:off x="0" y="0"/>
            <a:ext cx="12192000" cy="400050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10" name="Title 8"/>
          <p:cNvSpPr>
            <a:spLocks noGrp="1"/>
          </p:cNvSpPr>
          <p:nvPr>
            <p:ph type="title"/>
          </p:nvPr>
        </p:nvSpPr>
        <p:spPr>
          <a:xfrm>
            <a:off x="438150" y="4528387"/>
            <a:ext cx="11287127" cy="721891"/>
          </a:xfrm>
          <a:prstGeom prst="rect">
            <a:avLst/>
          </a:prstGeom>
          <a:solidFill>
            <a:schemeClr val="accent4">
              <a:lumMod val="40000"/>
              <a:lumOff val="60000"/>
            </a:schemeClr>
          </a:solidFill>
        </p:spPr>
        <p:txBody>
          <a:bodyPr tIns="91440" bIns="91440"/>
          <a:lstStyle>
            <a:lvl1pPr algn="l">
              <a:lnSpc>
                <a:spcPct val="100000"/>
              </a:lnSpc>
              <a:defRPr sz="24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a:p>
        </p:txBody>
      </p:sp>
      <p:cxnSp>
        <p:nvCxnSpPr>
          <p:cNvPr id="3" name="Straight Connector 2"/>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3"/>
          <p:cNvSpPr>
            <a:spLocks noGrp="1"/>
          </p:cNvSpPr>
          <p:nvPr>
            <p:ph type="body" sz="quarter" idx="32" hasCustomPrompt="1"/>
          </p:nvPr>
        </p:nvSpPr>
        <p:spPr>
          <a:xfrm>
            <a:off x="438150" y="5467353"/>
            <a:ext cx="11287127" cy="914399"/>
          </a:xfrm>
        </p:spPr>
        <p:txBody>
          <a:bodyPr/>
          <a:lstStyle>
            <a:lvl1pPr>
              <a:defRPr/>
            </a:lvl1pPr>
          </a:lstStyle>
          <a:p>
            <a:pPr lvl="0"/>
            <a:r>
              <a:rPr lang="en-US"/>
              <a:t>Click to edit text</a:t>
            </a:r>
          </a:p>
        </p:txBody>
      </p:sp>
      <p:cxnSp>
        <p:nvCxnSpPr>
          <p:cNvPr id="6" name="Straight Connector 5"/>
          <p:cNvCxnSpPr/>
          <p:nvPr/>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2930285740"/>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3 column graphic">
    <p:spTree>
      <p:nvGrpSpPr>
        <p:cNvPr id="1" name=""/>
        <p:cNvGrpSpPr/>
        <p:nvPr/>
      </p:nvGrpSpPr>
      <p:grpSpPr>
        <a:xfrm>
          <a:off x="0" y="0"/>
          <a:ext cx="0" cy="0"/>
        </a:xfrm>
      </p:grpSpPr>
      <p:sp>
        <p:nvSpPr>
          <p:cNvPr id="3" name="Picture Placeholder 2"/>
          <p:cNvSpPr>
            <a:spLocks noGrp="1"/>
          </p:cNvSpPr>
          <p:nvPr>
            <p:ph type="pic" sz="quarter" idx="26" hasCustomPrompt="1"/>
          </p:nvPr>
        </p:nvSpPr>
        <p:spPr>
          <a:xfrm>
            <a:off x="555626" y="2590800"/>
            <a:ext cx="3559175" cy="375285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13" name="Text Placeholder 3"/>
          <p:cNvSpPr>
            <a:spLocks noGrp="1"/>
          </p:cNvSpPr>
          <p:nvPr>
            <p:ph type="body" sz="quarter" idx="16"/>
          </p:nvPr>
        </p:nvSpPr>
        <p:spPr>
          <a:xfrm>
            <a:off x="555458" y="1419226"/>
            <a:ext cx="11122193" cy="762000"/>
          </a:xfrm>
          <a:prstGeom prst="rect">
            <a:avLst/>
          </a:prstGeom>
          <a:solidFill>
            <a:schemeClr val="accent4">
              <a:lumMod val="40000"/>
              <a:lumOff val="60000"/>
            </a:schemeClr>
          </a:solidFill>
          <a:ln>
            <a:noFill/>
          </a:ln>
        </p:spPr>
        <p:txBody>
          <a:bodyPr tIns="0" bIns="0" numCol="1" spcCol="457200" anchor="ctr" anchorCtr="0">
            <a:normAutofit/>
          </a:bodyPr>
          <a:lstStyle>
            <a:lvl1pPr marL="0" marR="0" indent="0" algn="l" defTabSz="342900" rtl="0" eaLnBrk="1" fontAlgn="auto" latinLnBrk="0" hangingPunct="1">
              <a:lnSpc>
                <a:spcPts val="1800"/>
              </a:lnSpc>
              <a:spcBef>
                <a:spcPct val="0"/>
              </a:spcBef>
              <a:spcAft>
                <a:spcPct val="0"/>
              </a:spcAft>
              <a:buClrTx/>
              <a:buSzTx/>
              <a:buFont typeface="Arial"/>
              <a:buNone/>
              <a:defRPr lang="en-US" sz="18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Edit Master text styles</a:t>
            </a:r>
          </a:p>
        </p:txBody>
      </p:sp>
      <p:cxnSp>
        <p:nvCxnSpPr>
          <p:cNvPr id="14" name="Straight Connector 13"/>
          <p:cNvCxnSpPr/>
          <p:nvPr/>
        </p:nvCxnSpPr>
        <p:spPr>
          <a:xfrm>
            <a:off x="555458"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8"/>
          <p:cNvSpPr>
            <a:spLocks noGrp="1"/>
          </p:cNvSpPr>
          <p:nvPr>
            <p:ph type="title"/>
          </p:nvPr>
        </p:nvSpPr>
        <p:spPr>
          <a:xfrm>
            <a:off x="555457" y="536910"/>
            <a:ext cx="9464843" cy="721896"/>
          </a:xfrm>
          <a:prstGeom prst="rect">
            <a:avLst/>
          </a:prstGeom>
        </p:spPr>
        <p:txBody>
          <a:bodyPr>
            <a:normAutofit/>
          </a:bodyPr>
          <a:lstStyle>
            <a:lvl1pPr algn="l">
              <a:lnSpc>
                <a:spcPct val="100000"/>
              </a:lnSpc>
              <a:defRPr sz="33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a:t>Click to edit Master title style</a:t>
            </a:r>
          </a:p>
        </p:txBody>
      </p:sp>
      <p:sp>
        <p:nvSpPr>
          <p:cNvPr id="11" name="Picture Placeholder 2"/>
          <p:cNvSpPr>
            <a:spLocks noGrp="1"/>
          </p:cNvSpPr>
          <p:nvPr>
            <p:ph type="pic" sz="quarter" idx="27" hasCustomPrompt="1"/>
          </p:nvPr>
        </p:nvSpPr>
        <p:spPr>
          <a:xfrm>
            <a:off x="4336966" y="2590800"/>
            <a:ext cx="3559175" cy="375285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12" name="Picture Placeholder 2"/>
          <p:cNvSpPr>
            <a:spLocks noGrp="1"/>
          </p:cNvSpPr>
          <p:nvPr>
            <p:ph type="pic" sz="quarter" idx="28" hasCustomPrompt="1"/>
          </p:nvPr>
        </p:nvSpPr>
        <p:spPr>
          <a:xfrm>
            <a:off x="8118477" y="2590800"/>
            <a:ext cx="3559175" cy="375285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cxnSp>
        <p:nvCxnSpPr>
          <p:cNvPr id="9" name="Straight Connector 8"/>
          <p:cNvCxnSpPr/>
          <p:nvPr/>
        </p:nvCxnSpPr>
        <p:spPr>
          <a:xfrm>
            <a:off x="555458"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09376" y="465725"/>
            <a:ext cx="1468275" cy="810173"/>
          </a:xfrm>
          <a:prstGeom prst="rect">
            <a:avLst/>
          </a:prstGeom>
        </p:spPr>
      </p:pic>
    </p:spTree>
    <p:extLst>
      <p:ext uri="{BB962C8B-B14F-4D97-AF65-F5344CB8AC3E}">
        <p14:creationId val="1511406530"/>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large photo left/text right">
    <p:spTree>
      <p:nvGrpSpPr>
        <p:cNvPr id="1" name=""/>
        <p:cNvGrpSpPr/>
        <p:nvPr/>
      </p:nvGrpSpPr>
      <p:grpSpPr>
        <a:xfrm>
          <a:off x="0" y="0"/>
          <a:ext cx="0" cy="0"/>
        </a:xfrm>
      </p:grpSpPr>
      <p:sp>
        <p:nvSpPr>
          <p:cNvPr id="3" name="Picture Placeholder 2"/>
          <p:cNvSpPr>
            <a:spLocks noGrp="1"/>
          </p:cNvSpPr>
          <p:nvPr>
            <p:ph type="pic" sz="quarter" idx="22" hasCustomPrompt="1"/>
          </p:nvPr>
        </p:nvSpPr>
        <p:spPr>
          <a:xfrm>
            <a:off x="1" y="0"/>
            <a:ext cx="7091363" cy="6858000"/>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image, chart or graph</a:t>
            </a:r>
          </a:p>
        </p:txBody>
      </p:sp>
      <p:sp>
        <p:nvSpPr>
          <p:cNvPr id="45" name="Title 8"/>
          <p:cNvSpPr>
            <a:spLocks noGrp="1"/>
          </p:cNvSpPr>
          <p:nvPr>
            <p:ph type="title"/>
          </p:nvPr>
        </p:nvSpPr>
        <p:spPr>
          <a:xfrm>
            <a:off x="7611980" y="542230"/>
            <a:ext cx="4046621" cy="1696147"/>
          </a:xfrm>
          <a:prstGeom prst="rect">
            <a:avLst/>
          </a:prstGeom>
          <a:solidFill>
            <a:schemeClr val="accent4">
              <a:lumMod val="40000"/>
              <a:lumOff val="60000"/>
            </a:schemeClr>
          </a:solidFill>
        </p:spPr>
        <p:txBody>
          <a:bodyPr>
            <a:normAutofit/>
          </a:bodyPr>
          <a:lstStyle>
            <a:lvl1pPr algn="l">
              <a:lnSpc>
                <a:spcPct val="100000"/>
              </a:lnSpc>
              <a:defRPr sz="24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a:p>
        </p:txBody>
      </p:sp>
      <p:cxnSp>
        <p:nvCxnSpPr>
          <p:cNvPr id="46" name="Straight Connector 45"/>
          <p:cNvCxnSpPr/>
          <p:nvPr/>
        </p:nvCxnSpPr>
        <p:spPr>
          <a:xfrm flipH="1">
            <a:off x="7090613" y="2"/>
            <a:ext cx="1" cy="6857999"/>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3"/>
          <p:cNvSpPr>
            <a:spLocks noGrp="1"/>
          </p:cNvSpPr>
          <p:nvPr>
            <p:ph type="body" sz="quarter" idx="21"/>
          </p:nvPr>
        </p:nvSpPr>
        <p:spPr>
          <a:xfrm>
            <a:off x="7611981" y="2524126"/>
            <a:ext cx="4046619" cy="3781425"/>
          </a:xfrm>
          <a:prstGeom prst="rect">
            <a:avLst/>
          </a:prstGeom>
        </p:spPr>
        <p:txBody>
          <a:bodyPr numCol="1" spcCol="457200">
            <a:normAutofit/>
          </a:bodyPr>
          <a:lstStyle>
            <a:lvl1pPr marL="0" marR="0" indent="0" algn="l" defTabSz="342900" rtl="0" eaLnBrk="1" fontAlgn="auto" latinLnBrk="0" hangingPunct="1">
              <a:lnSpc>
                <a:spcPts val="2250"/>
              </a:lnSpc>
              <a:spcBef>
                <a:spcPct val="0"/>
              </a:spcBef>
              <a:spcAft>
                <a:spcPct val="0"/>
              </a:spcAft>
              <a:buClrTx/>
              <a:buSzTx/>
              <a:buFont typeface="Arial" panose="020b0604020202020204" pitchFamily="34" charset="0"/>
              <a:buNone/>
              <a:defRPr sz="1800" baseline="0">
                <a:solidFill>
                  <a:schemeClr val="tx1">
                    <a:lumMod val="75000"/>
                    <a:lumOff val="25000"/>
                  </a:schemeClr>
                </a:solidFill>
                <a:latin typeface="Arial" panose="020b0604020202020204" pitchFamily="34" charset="0"/>
                <a:ea typeface="Open Sans" charset="0"/>
                <a:cs typeface="Arial" panose="020b0604020202020204" pitchFamily="34" charset="0"/>
              </a:defRPr>
            </a:lvl1pPr>
            <a:lvl2pPr marL="342900" indent="0">
              <a:buNone/>
              <a:defRPr sz="1200">
                <a:latin typeface="Open Sans" charset="0"/>
                <a:ea typeface="Open Sans" charset="0"/>
                <a:cs typeface="Open Sans" charset="0"/>
              </a:defRPr>
            </a:lvl2pPr>
            <a:lvl3pPr marL="685800" indent="0">
              <a:buNone/>
              <a:defRPr sz="1200">
                <a:latin typeface="Open Sans" charset="0"/>
                <a:ea typeface="Open Sans" charset="0"/>
                <a:cs typeface="Open Sans" charset="0"/>
              </a:defRPr>
            </a:lvl3pPr>
            <a:lvl4pPr marL="1028700" indent="0">
              <a:buNone/>
              <a:defRPr sz="1200">
                <a:latin typeface="Open Sans" charset="0"/>
                <a:ea typeface="Open Sans" charset="0"/>
                <a:cs typeface="Open Sans" charset="0"/>
              </a:defRPr>
            </a:lvl4pPr>
            <a:lvl5pPr marL="1371600" indent="0">
              <a:buNone/>
              <a:defRPr sz="1200">
                <a:latin typeface="Open Sans" charset="0"/>
                <a:ea typeface="Open Sans" charset="0"/>
                <a:cs typeface="Open Sans" charset="0"/>
              </a:defRPr>
            </a:lvl5pPr>
          </a:lstStyle>
          <a:p>
            <a:pPr lvl="0"/>
            <a:r>
              <a:rPr lang="en-US"/>
              <a:t>Edit Master text styles</a:t>
            </a:r>
          </a:p>
        </p:txBody>
      </p:sp>
      <p:cxnSp>
        <p:nvCxnSpPr>
          <p:cNvPr id="6" name="Straight Connector 5"/>
          <p:cNvCxnSpPr/>
          <p:nvPr/>
        </p:nvCxnSpPr>
        <p:spPr>
          <a:xfrm flipH="1">
            <a:off x="7090613" y="2"/>
            <a:ext cx="1" cy="6857999"/>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1013544343"/>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blank slide">
    <p:spTree>
      <p:nvGrpSpPr>
        <p:cNvPr id="1" name=""/>
        <p:cNvGrpSpPr/>
        <p:nvPr/>
      </p:nvGrpSpPr>
      <p:grpSpPr>
        <a:xfrm>
          <a:off x="0" y="0"/>
          <a:ext cx="0" cy="0"/>
        </a:xfrm>
      </p:grpSpPr>
      <p:sp>
        <p:nvSpPr>
          <p:cNvPr id="4" name="Rectangle 3"/>
          <p:cNvSpPr/>
          <p:nvPr userDrawn="1"/>
        </p:nvSpPr>
        <p:spPr>
          <a:xfrm>
            <a:off x="0" y="1143001"/>
            <a:ext cx="12192000" cy="4401205"/>
          </a:xfrm>
          <a:prstGeom prst="rect">
            <a:avLst/>
          </a:prstGeom>
          <a:solidFill>
            <a:srgbClr val="3E688D"/>
          </a:solidFill>
        </p:spPr>
        <p:txBody>
          <a:bodyPr wrap="square">
            <a:spAutoFit/>
          </a:bodyPr>
          <a:lstStyle/>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a:p>
            <a:pPr lvl="0" algn="ctr"/>
            <a:endParaRPr lang="en-US" sz="2000" b="1" cap="all" spc="-200">
              <a:solidFill>
                <a:schemeClr val="bg1"/>
              </a:solidFill>
              <a:latin typeface="Arial" panose="020b0604020202020204" pitchFamily="34" charset="0"/>
              <a:cs typeface="Arial" panose="020b0604020202020204" pitchFamily="34" charset="0"/>
            </a:endParaRPr>
          </a:p>
        </p:txBody>
      </p:sp>
      <p:cxnSp>
        <p:nvCxnSpPr>
          <p:cNvPr id="5" name="Straight Connector 4"/>
          <p:cNvCxnSpPr/>
          <p:nvPr userDrawn="1"/>
        </p:nvCxnSpPr>
        <p:spPr>
          <a:xfrm flipH="1">
            <a:off x="0" y="5544205"/>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flipH="1">
            <a:off x="0" y="11430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3502505625"/>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full width graphic/bottom header small">
    <p:spTree>
      <p:nvGrpSpPr>
        <p:cNvPr id="1" name=""/>
        <p:cNvGrpSpPr/>
        <p:nvPr/>
      </p:nvGrpSpPr>
      <p:grpSpPr>
        <a:xfrm>
          <a:off x="0" y="0"/>
          <a:ext cx="0" cy="0"/>
        </a:xfrm>
      </p:grpSpPr>
      <p:sp>
        <p:nvSpPr>
          <p:cNvPr id="4" name="Picture Placeholder 3"/>
          <p:cNvSpPr>
            <a:spLocks noGrp="1"/>
          </p:cNvSpPr>
          <p:nvPr>
            <p:ph type="pic" sz="quarter" idx="21" hasCustomPrompt="1"/>
          </p:nvPr>
        </p:nvSpPr>
        <p:spPr>
          <a:xfrm>
            <a:off x="0" y="0"/>
            <a:ext cx="12192000" cy="5300472"/>
          </a:xfrm>
          <a:solidFill>
            <a:schemeClr val="accent4">
              <a:lumMod val="20000"/>
              <a:lumOff val="80000"/>
            </a:schemeClr>
          </a:solidFill>
        </p:spPr>
        <p:txBody>
          <a:bodyPr/>
          <a:lstStyle>
            <a:lvl1pPr marL="0" marR="0" indent="0" algn="l" defTabSz="457200" rtl="0" eaLnBrk="1" fontAlgn="auto" latinLnBrk="0" hangingPunct="1">
              <a:lnSpc>
                <a:spcPts val="2400"/>
              </a:lnSpc>
              <a:spcBef>
                <a:spcPct val="0"/>
              </a:spcBef>
              <a:spcAft>
                <a:spcPct val="0"/>
              </a:spcAft>
              <a:buClrTx/>
              <a:buSzTx/>
              <a:buFont typeface="Arial"/>
              <a:buNone/>
              <a:defRPr/>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lang="en-US"/>
              <a:t>high-res image, chart or graph</a:t>
            </a:r>
          </a:p>
        </p:txBody>
      </p:sp>
      <p:sp>
        <p:nvSpPr>
          <p:cNvPr id="10" name="Title 8"/>
          <p:cNvSpPr>
            <a:spLocks noGrp="1"/>
          </p:cNvSpPr>
          <p:nvPr>
            <p:ph type="title"/>
          </p:nvPr>
        </p:nvSpPr>
        <p:spPr>
          <a:xfrm>
            <a:off x="438150" y="5659859"/>
            <a:ext cx="11287126" cy="721891"/>
          </a:xfrm>
          <a:prstGeom prst="rect">
            <a:avLst/>
          </a:prstGeom>
          <a:solidFill>
            <a:schemeClr val="accent4">
              <a:lumMod val="40000"/>
              <a:lumOff val="60000"/>
            </a:schemeClr>
          </a:solidFill>
        </p:spPr>
        <p:txBody>
          <a:bodyPr tIns="91440" bIns="91440">
            <a:noAutofit/>
          </a:bodyPr>
          <a:lstStyle>
            <a:lvl1pPr algn="l">
              <a:lnSpc>
                <a:spcPct val="100000"/>
              </a:lnSpc>
              <a:defRPr sz="40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p:cNvCxnSpPr/>
          <p:nvPr userDrawn="1"/>
        </p:nvCxnSpPr>
        <p:spPr>
          <a:xfrm flipH="1">
            <a:off x="0" y="5300472"/>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1745421489"/>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1 column text">
    <p:spTree>
      <p:nvGrpSpPr>
        <p:cNvPr id="1" name=""/>
        <p:cNvGrpSpPr/>
        <p:nvPr/>
      </p:nvGrpSpPr>
      <p:grpSpPr>
        <a:xfrm>
          <a:off x="0" y="0"/>
          <a:ext cx="0" cy="0"/>
        </a:xfrm>
      </p:grpSpPr>
      <p:sp>
        <p:nvSpPr>
          <p:cNvPr id="14" name="Title 8"/>
          <p:cNvSpPr>
            <a:spLocks noGrp="1"/>
          </p:cNvSpPr>
          <p:nvPr>
            <p:ph type="title"/>
          </p:nvPr>
        </p:nvSpPr>
        <p:spPr>
          <a:xfrm>
            <a:off x="555457" y="536910"/>
            <a:ext cx="11122193" cy="721896"/>
          </a:xfrm>
          <a:prstGeom prst="rect">
            <a:avLst/>
          </a:prstGeom>
        </p:spPr>
        <p:txBody>
          <a:bodyPr>
            <a:normAutofit/>
          </a:bodyPr>
          <a:lstStyle>
            <a:lvl1pPr algn="l">
              <a:lnSpc>
                <a:spcPct val="100000"/>
              </a:lnSpc>
              <a:defRPr sz="44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a:t>Click to edit Master title style</a:t>
            </a:r>
            <a:endParaRPr lang="en-US"/>
          </a:p>
        </p:txBody>
      </p:sp>
      <p:sp>
        <p:nvSpPr>
          <p:cNvPr id="3" name="Text Placeholder 2"/>
          <p:cNvSpPr>
            <a:spLocks noGrp="1"/>
          </p:cNvSpPr>
          <p:nvPr>
            <p:ph type="body" sz="quarter" idx="17"/>
          </p:nvPr>
        </p:nvSpPr>
        <p:spPr>
          <a:xfrm>
            <a:off x="555625" y="1967930"/>
            <a:ext cx="11122025" cy="4404296"/>
          </a:xfrm>
        </p:spPr>
        <p:txBody>
          <a:bodyPr/>
          <a:lstStyle>
            <a:lvl1pPr>
              <a:defRPr/>
            </a:lvl1pPr>
          </a:lstStyle>
          <a:p>
            <a:pPr lvl="0"/>
            <a:r>
              <a:rPr lang="en-US"/>
              <a:t>Click to edit Master text styles</a:t>
            </a:r>
          </a:p>
        </p:txBody>
      </p:sp>
      <p:cxnSp>
        <p:nvCxnSpPr>
          <p:cNvPr id="9" name="Straight Connector 8"/>
          <p:cNvCxnSpPr/>
          <p:nvPr userDrawn="1"/>
        </p:nvCxnSpPr>
        <p:spPr>
          <a:xfrm>
            <a:off x="555457" y="161336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3492053614"/>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Slide">
    <p:spTree>
      <p:nvGrpSpPr>
        <p:cNvPr id="1" name=""/>
        <p:cNvGrpSpPr/>
        <p:nvPr/>
      </p:nvGrpSpPr>
      <p:grpSpPr>
        <a:xfrm>
          <a:off x="0" y="0"/>
          <a:ext cx="0" cy="0"/>
        </a:xfrm>
      </p:grpSpPr>
    </p:spTree>
    <p:extLst>
      <p:ext uri="{BB962C8B-B14F-4D97-AF65-F5344CB8AC3E}">
        <p14:creationId val="2178517603"/>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1 column text">
    <p:spTree>
      <p:nvGrpSpPr>
        <p:cNvPr id="1" name=""/>
        <p:cNvGrpSpPr/>
        <p:nvPr/>
      </p:nvGrpSpPr>
      <p:grpSpPr>
        <a:xfrm>
          <a:off x="0" y="0"/>
          <a:ext cx="0" cy="0"/>
        </a:xfrm>
      </p:grpSpPr>
      <p:sp>
        <p:nvSpPr>
          <p:cNvPr id="11" name="Text Placeholder 3"/>
          <p:cNvSpPr>
            <a:spLocks noGrp="1"/>
          </p:cNvSpPr>
          <p:nvPr>
            <p:ph type="body" sz="quarter" idx="16"/>
          </p:nvPr>
        </p:nvSpPr>
        <p:spPr>
          <a:xfrm>
            <a:off x="555457" y="1419226"/>
            <a:ext cx="11122193" cy="762000"/>
          </a:xfrm>
          <a:prstGeom prst="rect">
            <a:avLst/>
          </a:prstGeom>
          <a:solidFill>
            <a:schemeClr val="accent4">
              <a:lumMod val="40000"/>
              <a:lumOff val="60000"/>
            </a:schemeClr>
          </a:solidFill>
          <a:ln>
            <a:noFill/>
          </a:ln>
        </p:spPr>
        <p:txBody>
          <a:bodyPr tIns="0" bIns="0" numCol="1" spcCol="457200" anchor="ctr" anchorCtr="0">
            <a:normAutofit/>
          </a:bodyPr>
          <a:lstStyle>
            <a:lvl1pPr marL="0" marR="0" indent="0" algn="l" defTabSz="457200" rtl="0" eaLnBrk="1" fontAlgn="auto" latinLnBrk="0" hangingPunct="1">
              <a:lnSpc>
                <a:spcPts val="2400"/>
              </a:lnSpc>
              <a:spcBef>
                <a:spcPct val="0"/>
              </a:spcBef>
              <a:spcAft>
                <a:spcPct val="0"/>
              </a:spcAft>
              <a:buClrTx/>
              <a:buSzTx/>
              <a:buFont typeface="Arial"/>
              <a:buNone/>
              <a:defRPr lang="en-US" sz="24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ct val="0"/>
              </a:spcBef>
              <a:spcAft>
                <a:spcPct val="0"/>
              </a:spcAft>
              <a:buClrTx/>
              <a:buSzTx/>
              <a:buFont typeface="Arial"/>
              <a:buNone/>
              <a:defRPr/>
            </a:pPr>
            <a:r>
              <a:rPr lang="en-US"/>
              <a:t>Click to edit Master text styles</a:t>
            </a:r>
          </a:p>
        </p:txBody>
      </p:sp>
      <p:cxnSp>
        <p:nvCxnSpPr>
          <p:cNvPr id="13" name="Straight Connector 12"/>
          <p:cNvCxnSpPr/>
          <p:nvPr/>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4" name="Title 8"/>
          <p:cNvSpPr>
            <a:spLocks noGrp="1"/>
          </p:cNvSpPr>
          <p:nvPr>
            <p:ph type="title"/>
          </p:nvPr>
        </p:nvSpPr>
        <p:spPr>
          <a:xfrm>
            <a:off x="555457" y="536910"/>
            <a:ext cx="9464843" cy="721896"/>
          </a:xfrm>
          <a:prstGeom prst="rect">
            <a:avLst/>
          </a:prstGeom>
        </p:spPr>
        <p:txBody>
          <a:bodyPr>
            <a:normAutofit/>
          </a:bodyPr>
          <a:lstStyle>
            <a:lvl1pPr algn="l">
              <a:lnSpc>
                <a:spcPct val="100000"/>
              </a:lnSpc>
              <a:defRPr sz="4400" b="1" i="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a:t>Click to edit Master title style</a:t>
            </a:r>
            <a:endParaRPr lang="en-US"/>
          </a:p>
        </p:txBody>
      </p:sp>
      <p:pic>
        <p:nvPicPr>
          <p:cNvPr id="15" name="Picture 14"/>
          <p:cNvPicPr>
            <a:picLocks noChangeAspect="1"/>
          </p:cNvPicPr>
          <p:nvPr/>
        </p:nvPicPr>
        <p:blipFill>
          <a:blip r:embed="rId1">
            <a:extLst>
              <a:ext uri="{28A0092B-C50C-407E-A947-70E740481C1C}">
                <a14:useLocalDpi xmlns:a14="http://schemas.microsoft.com/office/drawing/2010/main"/>
              </a:ext>
            </a:extLst>
          </a:blip>
          <a:stretch>
            <a:fillRect/>
          </a:stretch>
        </p:blipFill>
        <p:spPr>
          <a:xfrm>
            <a:off x="10387930" y="275571"/>
            <a:ext cx="1368681" cy="983235"/>
          </a:xfrm>
          <a:prstGeom prst="rect">
            <a:avLst/>
          </a:prstGeom>
        </p:spPr>
      </p:pic>
      <p:sp>
        <p:nvSpPr>
          <p:cNvPr id="3" name="Text Placeholder 2"/>
          <p:cNvSpPr>
            <a:spLocks noGrp="1"/>
          </p:cNvSpPr>
          <p:nvPr>
            <p:ph type="body" sz="quarter" idx="17"/>
          </p:nvPr>
        </p:nvSpPr>
        <p:spPr>
          <a:xfrm>
            <a:off x="555625" y="2609850"/>
            <a:ext cx="11122025" cy="3762375"/>
          </a:xfrm>
        </p:spPr>
        <p:txBody>
          <a:bodyPr/>
          <a:lstStyle>
            <a:lvl1pPr>
              <a:defRPr/>
            </a:lvl1pPr>
          </a:lstStyle>
          <a:p>
            <a:pPr lvl="0"/>
            <a:r>
              <a:rPr lang="en-US"/>
              <a:t>Click to edit Master text styles</a:t>
            </a:r>
          </a:p>
        </p:txBody>
      </p:sp>
      <p:cxnSp>
        <p:nvCxnSpPr>
          <p:cNvPr id="7" name="Straight Connector 6"/>
          <p:cNvCxnSpPr/>
          <p:nvPr/>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
            <a:extLst>
              <a:ext uri="{28A0092B-C50C-407E-A947-70E740481C1C}">
                <a14:useLocalDpi xmlns:a14="http://schemas.microsoft.com/office/drawing/2010/main"/>
              </a:ext>
            </a:extLst>
          </a:blip>
          <a:stretch>
            <a:fillRect/>
          </a:stretch>
        </p:blipFill>
        <p:spPr>
          <a:xfrm>
            <a:off x="10387930" y="275571"/>
            <a:ext cx="1368681" cy="983235"/>
          </a:xfrm>
          <a:prstGeom prst="rect">
            <a:avLst/>
          </a:prstGeom>
        </p:spPr>
      </p:pic>
      <p:cxnSp>
        <p:nvCxnSpPr>
          <p:cNvPr id="9" name="Straight Connector 8"/>
          <p:cNvCxnSpPr/>
          <p:nvPr userDrawn="1"/>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1">
            <a:extLst>
              <a:ext uri="{28A0092B-C50C-407E-A947-70E740481C1C}">
                <a14:useLocalDpi xmlns:a14="http://schemas.microsoft.com/office/drawing/2010/main"/>
              </a:ext>
            </a:extLst>
          </a:blip>
          <a:stretch>
            <a:fillRect/>
          </a:stretch>
        </p:blipFill>
        <p:spPr>
          <a:xfrm>
            <a:off x="10387930" y="275571"/>
            <a:ext cx="1368681" cy="983235"/>
          </a:xfrm>
          <a:prstGeom prst="rect">
            <a:avLst/>
          </a:prstGeom>
        </p:spPr>
      </p:pic>
    </p:spTree>
    <p:extLst>
      <p:ext uri="{BB962C8B-B14F-4D97-AF65-F5344CB8AC3E}">
        <p14:creationId val="282467154"/>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Title and Content">
    <p:spTree>
      <p:nvGrpSpPr>
        <p:cNvPr id="1" name=""/>
        <p:cNvGrpSpPr/>
        <p:nvPr/>
      </p:nvGrpSpPr>
      <p:grpSpPr>
        <a:xfrm>
          <a:off x="0" y="0"/>
          <a:ext cx="0" cy="0"/>
        </a:xfrm>
      </p:grpSpPr>
      <p:cxnSp>
        <p:nvCxnSpPr>
          <p:cNvPr id="12" name="Straight Connector 11">
            <a:extLst>
              <a:ext uri="{FF2B5EF4-FFF2-40B4-BE49-F238E27FC236}">
                <a16:creationId xmlns:a16="http://schemas.microsoft.com/office/drawing/2014/main" id="{41E987DF-CF75-4DBD-991F-59F4FED9FC35}"/>
              </a:ext>
            </a:extLst>
          </p:cNvPr>
          <p:cNvCxnSpPr/>
          <p:nvPr userDrawn="1"/>
        </p:nvCxnSpPr>
        <p:spPr>
          <a:xfrm>
            <a:off x="555457" y="1429139"/>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a:extLst>
              <a:ext uri="{FF2B5EF4-FFF2-40B4-BE49-F238E27FC236}">
                <a16:creationId xmlns:a16="http://schemas.microsoft.com/office/drawing/2014/main" id="{BDF73426-DBF6-4481-AD5F-EC1C98EC4B4F}"/>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29" name="Text Placeholder 24">
            <a:extLst>
              <a:ext uri="{FF2B5EF4-FFF2-40B4-BE49-F238E27FC236}">
                <a16:creationId xmlns:a16="http://schemas.microsoft.com/office/drawing/2014/main" id="{CC06AE40-2276-422C-BAB5-89DCDF9DB1B3}"/>
              </a:ext>
            </a:extLst>
          </p:cNvPr>
          <p:cNvSpPr>
            <a:spLocks noGrp="1"/>
          </p:cNvSpPr>
          <p:nvPr>
            <p:ph type="body" sz="quarter" idx="19"/>
          </p:nvPr>
        </p:nvSpPr>
        <p:spPr>
          <a:xfrm>
            <a:off x="555625" y="1632368"/>
            <a:ext cx="11122025" cy="445927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433ECD-DC5B-4059-AA7A-EA6DA6B05018}"/>
              </a:ext>
            </a:extLst>
          </p:cNvPr>
          <p:cNvSpPr>
            <a:spLocks noGrp="1"/>
          </p:cNvSpPr>
          <p:nvPr>
            <p:ph type="dt" sz="half" idx="20"/>
          </p:nvPr>
        </p:nvSpPr>
        <p:spPr/>
        <p:txBody>
          <a:bodyPr/>
          <a:lstStyle/>
          <a:p>
            <a:fld id="{FE4A2539-91EC-4BEC-B661-34B2032C655E}" type="datetime1">
              <a:rPr lang="en-US" smtClean="0"/>
              <a:t>5/12/2025</a:t>
            </a:fld>
            <a:endParaRPr lang="en-US"/>
          </a:p>
        </p:txBody>
      </p:sp>
      <p:sp>
        <p:nvSpPr>
          <p:cNvPr id="5" name="Slide Number Placeholder 4">
            <a:extLst>
              <a:ext uri="{FF2B5EF4-FFF2-40B4-BE49-F238E27FC236}">
                <a16:creationId xmlns:a16="http://schemas.microsoft.com/office/drawing/2014/main" id="{0B27105D-4D17-42BE-B3CB-A96522ECFCEF}"/>
              </a:ext>
            </a:extLst>
          </p:cNvPr>
          <p:cNvSpPr>
            <a:spLocks noGrp="1"/>
          </p:cNvSpPr>
          <p:nvPr>
            <p:ph type="sldNum" sz="quarter" idx="21"/>
          </p:nvPr>
        </p:nvSpPr>
        <p:spPr/>
        <p:txBody>
          <a:bodyPr/>
          <a:lstStyle/>
          <a:p>
            <a:fld id="{D74EEBE0-90DA-9449-945D-BE812F6254A8}" type="slidenum">
              <a:rPr lang="en-US" smtClean="0"/>
              <a:t>‹#›</a:t>
            </a:fld>
            <a:endParaRPr lang="en-US"/>
          </a:p>
        </p:txBody>
      </p:sp>
      <p:sp>
        <p:nvSpPr>
          <p:cNvPr id="10" name="Title 7">
            <a:extLst>
              <a:ext uri="{FF2B5EF4-FFF2-40B4-BE49-F238E27FC236}">
                <a16:creationId xmlns:a16="http://schemas.microsoft.com/office/drawing/2014/main" id="{046A5AFB-70F2-400E-9F24-F3BD9EFB5075}"/>
              </a:ext>
            </a:extLst>
          </p:cNvPr>
          <p:cNvSpPr>
            <a:spLocks noGrp="1"/>
          </p:cNvSpPr>
          <p:nvPr>
            <p:ph type="title" hasCustomPrompt="1"/>
          </p:nvPr>
        </p:nvSpPr>
        <p:spPr>
          <a:xfrm>
            <a:off x="558946" y="769476"/>
            <a:ext cx="7870159" cy="456436"/>
          </a:xfrm>
        </p:spPr>
        <p:txBody>
          <a:bodyPr>
            <a:normAutofit/>
          </a:bodyPr>
          <a:lstStyle>
            <a:lvl1pPr>
              <a:defRPr sz="3600" b="1">
                <a:solidFill>
                  <a:srgbClr val="0F2849"/>
                </a:solidFill>
                <a:latin typeface="+mn-lt"/>
              </a:defRPr>
            </a:lvl1pPr>
          </a:lstStyle>
          <a:p>
            <a:pPr lvl="0"/>
            <a:r>
              <a:rPr lang="en-US"/>
              <a:t>Click to Edit</a:t>
            </a:r>
          </a:p>
        </p:txBody>
      </p:sp>
    </p:spTree>
    <p:extLst>
      <p:ext uri="{BB962C8B-B14F-4D97-AF65-F5344CB8AC3E}">
        <p14:creationId val="76546055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slideLayout" Target="../slideLayouts/slideLayout30.xml" /><Relationship Id="rId2" Type="http://schemas.openxmlformats.org/officeDocument/2006/relationships/slideLayout" Target="../slideLayouts/slideLayout13.xml" /><Relationship Id="rId20" Type="http://schemas.openxmlformats.org/officeDocument/2006/relationships/slideLayout" Target="../slideLayouts/slideLayout31.xml" /><Relationship Id="rId21" Type="http://schemas.openxmlformats.org/officeDocument/2006/relationships/slideLayout" Target="../slideLayouts/slideLayout32.xml" /><Relationship Id="rId22" Type="http://schemas.openxmlformats.org/officeDocument/2006/relationships/slideLayout" Target="../slideLayouts/slideLayout33.xml" /><Relationship Id="rId23" Type="http://schemas.openxmlformats.org/officeDocument/2006/relationships/slideLayout" Target="../slideLayouts/slideLayout34.xml" /><Relationship Id="rId24"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sp>
        <p:nvSpPr>
          <p:cNvPr id="7" name="Title Placeholder 1">
            <a:extLst>
              <a:ext uri="{FF2B5EF4-FFF2-40B4-BE49-F238E27FC236}">
                <a16:creationId xmlns:a16="http://schemas.microsoft.com/office/drawing/2014/main" id="{87E75CF3-5350-4A15-9E04-58AF4FAD63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0" lang="en-US" sz="4400" b="0" i="0" u="none" strike="noStrike" kern="1200" cap="none" spc="0" normalizeH="0" baseline="0" noProof="0">
                <a:ln>
                  <a:noFill/>
                </a:ln>
                <a:solidFill>
                  <a:prstClr val="black"/>
                </a:solidFill>
                <a:effectLst/>
                <a:uLnTx/>
                <a:uFillTx/>
                <a:latin typeface="+mj-lt"/>
                <a:ea typeface="+mj-ea"/>
                <a:cs typeface="+mj-cs"/>
              </a:rPr>
              <a:t>Click to edit Master title style</a:t>
            </a:r>
            <a:endParaRPr lang="en-US"/>
          </a:p>
        </p:txBody>
      </p:sp>
      <p:sp>
        <p:nvSpPr>
          <p:cNvPr id="8" name="Date Placeholder 3">
            <a:extLst>
              <a:ext uri="{FF2B5EF4-FFF2-40B4-BE49-F238E27FC236}">
                <a16:creationId xmlns:a16="http://schemas.microsoft.com/office/drawing/2014/main" id="{7563009E-EA3D-4470-9D0E-CAD537C74B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1" i="0">
                <a:solidFill>
                  <a:srgbClr val="588AB6"/>
                </a:solidFill>
                <a:latin typeface="+mn-lt"/>
                <a:ea typeface="Arial" panose="020b0604020202020204" pitchFamily="34" charset="0"/>
                <a:cs typeface="Arial" panose="020b0604020202020204" pitchFamily="34" charset="0"/>
              </a:defRPr>
            </a:lvl1pPr>
          </a:lstStyle>
          <a:p>
            <a:endParaRPr lang="en-US"/>
          </a:p>
        </p:txBody>
      </p:sp>
      <p:sp>
        <p:nvSpPr>
          <p:cNvPr id="9" name="Slide Number Placeholder 4">
            <a:extLst>
              <a:ext uri="{FF2B5EF4-FFF2-40B4-BE49-F238E27FC236}">
                <a16:creationId xmlns:a16="http://schemas.microsoft.com/office/drawing/2014/main" id="{4F2F9AD8-DC5A-47D2-8188-C3E8DFF379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300" b="1" i="0">
                <a:solidFill>
                  <a:srgbClr val="588AB6"/>
                </a:solidFill>
                <a:latin typeface="+mn-lt"/>
                <a:ea typeface="Arial" panose="020b0604020202020204" pitchFamily="34" charset="0"/>
                <a:cs typeface="Arial" panose="020b0604020202020204" pitchFamily="34" charset="0"/>
              </a:defRPr>
            </a:lvl1pPr>
          </a:lstStyle>
          <a:p>
            <a:fld id="{D74EEBE0-90DA-9449-945D-BE812F6254A8}" type="slidenum">
              <a:rPr lang="en-US" smtClean="0"/>
              <a:t>‹#›</a:t>
            </a:fld>
            <a:endParaRPr lang="en-US"/>
          </a:p>
        </p:txBody>
      </p:sp>
      <p:sp>
        <p:nvSpPr>
          <p:cNvPr id="10" name="Text Placeholder 5">
            <a:extLst>
              <a:ext uri="{FF2B5EF4-FFF2-40B4-BE49-F238E27FC236}">
                <a16:creationId xmlns:a16="http://schemas.microsoft.com/office/drawing/2014/main" id="{F51EEB4A-5A5F-49BC-93DD-3191CFCD2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3696254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 id="2147483658" r:id="rId7"/>
    <p:sldLayoutId id="2147483661" r:id="rId8"/>
    <p:sldLayoutId id="2147483662" r:id="rId9"/>
    <p:sldLayoutId id="2147483659" r:id="rId10"/>
    <p:sldLayoutId id="2147483660" r:id="rId11"/>
  </p:sldLayoutIdLst>
  <p:transition/>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75" b="1" i="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75" b="1" i="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fld id="{2268B489-3880-4EF0-AEB8-F6FDF431A241}" type="slidenum">
              <a:rPr lang="en-US" smtClean="0"/>
              <a:t>‹#›</a:t>
            </a:fld>
            <a:endParaRPr lang="en-US"/>
          </a:p>
        </p:txBody>
      </p:sp>
      <p:sp>
        <p:nvSpPr>
          <p:cNvPr id="6" name="Text Placeholder 5"/>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2"/>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100" b="1" i="0">
                <a:solidFill>
                  <a:srgbClr val="0176BB"/>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spTree>
    <p:extLst>
      <p:ext uri="{BB962C8B-B14F-4D97-AF65-F5344CB8AC3E}">
        <p14:creationId val="264740439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718" r:id="rId19"/>
    <p:sldLayoutId id="2147483719" r:id="rId20"/>
    <p:sldLayoutId id="2147483758" r:id="rId21"/>
    <p:sldLayoutId id="2147483759" r:id="rId22"/>
    <p:sldLayoutId id="2147483760" r:id="rId23"/>
  </p:sldLayoutIdLst>
  <mc:AlternateContent>
    <mc:Choice xmlns:p14="http://schemas.microsoft.com/office/powerpoint/2010/main" Requires="p14">
      <p:transition spd="slow" p14:dur="1300">
        <p14:pan dir="u"/>
      </p:transition>
    </mc:Choice>
    <mc:Fallback>
      <p:transition spd="slow">
        <p:fade/>
      </p:transition>
    </mc:Fallback>
  </mc:AlternateContent>
  <p:timing/>
  <p:hf hdr="0" ftr="0" dt="0"/>
  <p:txStyles>
    <p:titleStyle>
      <a:lvl1pPr algn="l" defTabSz="457189" rtl="0" eaLnBrk="1" latinLnBrk="0" hangingPunct="1">
        <a:spcBef>
          <a:spcPct val="0"/>
        </a:spcBef>
        <a:buNone/>
        <a:defRPr sz="4000" b="1" i="0" kern="1200">
          <a:solidFill>
            <a:srgbClr val="0176BB"/>
          </a:solidFill>
          <a:latin typeface="+mn-lt"/>
          <a:ea typeface="Arial Black" panose="020b0a04020102020204" pitchFamily="34" charset="0"/>
          <a:cs typeface="Arial Black" panose="020b0a04020102020204" pitchFamily="34" charset="0"/>
        </a:defRPr>
      </a:lvl1pPr>
    </p:titleStyle>
    <p:bodyStyle>
      <a:lvl1pPr marL="0" indent="0" algn="l" defTabSz="457189" rtl="0" eaLnBrk="1" latinLnBrk="0" hangingPunct="1">
        <a:spcBef>
          <a:spcPct val="20000"/>
        </a:spcBef>
        <a:buFont typeface="Arial" panose="020b0604020202020204" pitchFamily="34" charset="0"/>
        <a:buNone/>
        <a:defRPr sz="1950" kern="1200">
          <a:solidFill>
            <a:schemeClr val="tx1">
              <a:lumMod val="75000"/>
              <a:lumOff val="25000"/>
            </a:schemeClr>
          </a:solidFill>
          <a:latin typeface="+mn-lt"/>
          <a:ea typeface="Open Sans" charset="0"/>
          <a:cs typeface="Arial" panose="020b0604020202020204" pitchFamily="34" charset="0"/>
        </a:defRPr>
      </a:lvl1pPr>
      <a:lvl2pPr marL="342900" indent="-171450" algn="l" defTabSz="457189"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mn-lt"/>
          <a:ea typeface="Open Sans" charset="0"/>
          <a:cs typeface="Arial" panose="020b0604020202020204" pitchFamily="34" charset="0"/>
        </a:defRPr>
      </a:lvl2pPr>
      <a:lvl3pPr marL="685800" indent="-171450" algn="l" defTabSz="457189" rtl="0" eaLnBrk="1" latinLnBrk="0" hangingPunct="1">
        <a:spcBef>
          <a:spcPct val="20000"/>
        </a:spcBef>
        <a:buFont typeface="Courier New" panose="02070309020205020404" pitchFamily="49" charset="0"/>
        <a:buChar char="o"/>
        <a:defRPr sz="1650" kern="1200">
          <a:solidFill>
            <a:schemeClr val="tx1">
              <a:lumMod val="75000"/>
              <a:lumOff val="25000"/>
            </a:schemeClr>
          </a:solidFill>
          <a:latin typeface="+mn-lt"/>
          <a:ea typeface="Open Sans" charset="0"/>
          <a:cs typeface="Arial" panose="020b0604020202020204" pitchFamily="34" charset="0"/>
        </a:defRPr>
      </a:lvl3pPr>
      <a:lvl4pPr marL="1200150" indent="-171450" algn="l" defTabSz="457189"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mn-lt"/>
          <a:ea typeface="Open Sans" charset="0"/>
          <a:cs typeface="Arial" panose="020b0604020202020204" pitchFamily="34" charset="0"/>
        </a:defRPr>
      </a:lvl4pPr>
      <a:lvl5pPr marL="1543050" indent="-171450" algn="l" defTabSz="457189"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mn-lt"/>
          <a:ea typeface="Open Sans" charset="0"/>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7.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5.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notesSlide" Target="../notesSlides/notesSlide7.xml" /><Relationship Id="rId3" Type="http://schemas.openxmlformats.org/officeDocument/2006/relationships/image" Target="../media/image9.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5.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notesSlide" Target="../notesSlides/notesSlide18.xml" /><Relationship Id="rId3" Type="http://schemas.openxmlformats.org/officeDocument/2006/relationships/image" Target="../media/image9.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19.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0.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Text Placeholder 9"/>
          <p:cNvSpPr>
            <a:spLocks noGrp="1"/>
          </p:cNvSpPr>
          <p:nvPr>
            <p:ph type="title" idx="4294967295"/>
          </p:nvPr>
        </p:nvSpPr>
        <p:spPr>
          <a:xfrm>
            <a:off x="371346" y="4049635"/>
            <a:ext cx="7521575" cy="1768475"/>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2000" b="1" i="0" u="none" strike="noStrike" kern="1200" cap="none" spc="0" normalizeH="0" baseline="0" noProof="0">
              <a:ln>
                <a:noFill/>
              </a:ln>
              <a:solidFill>
                <a:schemeClr val="accent1"/>
              </a:solidFill>
              <a:effectLst/>
              <a:uLnTx/>
              <a:uFillTx/>
              <a:latin typeface="+mn-lt"/>
              <a:ea typeface="+mn-ea"/>
              <a:cs typeface="Calibri"/>
            </a:endParaRPr>
          </a:p>
          <a:p>
            <a:pPr marL="0" marR="0" lvl="0" indent="0" algn="ctr" defTabSz="914400" rtl="0" eaLnBrk="1" fontAlgn="auto" latinLnBrk="0" hangingPunct="1">
              <a:lnSpc>
                <a:spcPct val="90000"/>
              </a:lnSpc>
              <a:spcBef>
                <a:spcPct val="0"/>
              </a:spcBef>
              <a:spcAft>
                <a:spcPct val="0"/>
              </a:spcAft>
              <a:buClrTx/>
              <a:buSzTx/>
              <a:buFontTx/>
              <a:buNone/>
              <a:defRPr/>
            </a:pPr>
            <a:r>
              <a:rPr kumimoji="0" lang="en-US" sz="4000" b="1" i="0" u="none" strike="noStrike" kern="1200" cap="none" spc="0" normalizeH="0" baseline="0" noProof="0">
                <a:ln>
                  <a:noFill/>
                </a:ln>
                <a:solidFill>
                  <a:srgbClr val="0070C0"/>
                </a:solidFill>
                <a:effectLst/>
                <a:uLnTx/>
                <a:uFillTx/>
                <a:latin typeface="+mn-lt"/>
                <a:ea typeface="+mn-ea"/>
                <a:cs typeface="+mn-cs"/>
              </a:rPr>
              <a:t>Title IX 101:</a:t>
            </a:r>
            <a:br>
              <a:rPr kumimoji="0" lang="en-US" sz="4000" b="1" i="0" u="none" strike="noStrike" kern="1200" cap="none" spc="0" normalizeH="0" baseline="0" noProof="0">
                <a:ln>
                  <a:noFill/>
                </a:ln>
                <a:solidFill>
                  <a:srgbClr val="0070C0"/>
                </a:solidFill>
                <a:effectLst/>
                <a:uLnTx/>
                <a:uFillTx/>
                <a:latin typeface="+mn-lt"/>
                <a:ea typeface="+mn-ea"/>
                <a:cs typeface="+mn-cs"/>
              </a:rPr>
            </a:br>
            <a:r>
              <a:rPr kumimoji="0" lang="en-US" sz="4000" b="1" i="0" u="none" strike="noStrike" kern="1200" cap="none" spc="0" normalizeH="0" baseline="0" noProof="0">
                <a:ln>
                  <a:noFill/>
                </a:ln>
                <a:solidFill>
                  <a:srgbClr val="0070C0"/>
                </a:solidFill>
                <a:effectLst/>
                <a:uLnTx/>
                <a:uFillTx/>
                <a:latin typeface="+mn-lt"/>
                <a:ea typeface="+mn-ea"/>
                <a:cs typeface="+mn-cs"/>
              </a:rPr>
              <a:t>An Intro to SVSU’s Process</a:t>
            </a:r>
            <a:endParaRPr kumimoji="0" lang="en-US" sz="4000" b="0" i="0" u="none" strike="noStrike" kern="1200" cap="none" spc="0" normalizeH="0" baseline="0" noProof="0">
              <a:ln>
                <a:noFill/>
              </a:ln>
              <a:solidFill>
                <a:srgbClr val="0070C0"/>
              </a:solidFill>
              <a:effectLst/>
              <a:uLnTx/>
              <a:uFillTx/>
              <a:latin typeface="+mn-lt"/>
              <a:ea typeface="+mn-ea"/>
              <a:cs typeface="Calibri"/>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3500" b="1" i="0" u="none" strike="noStrike" kern="1200" cap="none" spc="0" normalizeH="0" baseline="0" noProof="0">
              <a:ln>
                <a:noFill/>
              </a:ln>
              <a:solidFill>
                <a:schemeClr val="accent1"/>
              </a:solidFill>
              <a:effectLst/>
              <a:uLnTx/>
              <a:uFillTx/>
              <a:latin typeface="+mn-lt"/>
              <a:ea typeface="+mn-ea"/>
              <a:cs typeface="+mn-cs"/>
            </a:endParaRPr>
          </a:p>
          <a:p>
            <a:pPr marL="0" marR="0" lvl="0" indent="0" algn="ctr" defTabSz="914400" rtl="0" eaLnBrk="1" fontAlgn="auto" latinLnBrk="0" hangingPunct="1">
              <a:lnSpc>
                <a:spcPct val="120000"/>
              </a:lnSpc>
              <a:spcBef>
                <a:spcPct val="0"/>
              </a:spcBef>
              <a:spcAft>
                <a:spcPct val="0"/>
              </a:spcAft>
              <a:buClrTx/>
              <a:buSzTx/>
              <a:buFontTx/>
              <a:buNone/>
              <a:defRPr/>
            </a:pPr>
            <a:endParaRPr kumimoji="0" lang="en-US" sz="3500" b="1" i="0" u="none" strike="noStrike" kern="1200" cap="none" spc="0" normalizeH="0" baseline="0" noProof="0">
              <a:ln>
                <a:noFill/>
              </a:ln>
              <a:solidFill>
                <a:schemeClr val="accent1"/>
              </a:solidFill>
              <a:effectLst/>
              <a:uLnTx/>
              <a:uFillTx/>
              <a:latin typeface="+mn-lt"/>
              <a:ea typeface="+mn-ea"/>
              <a:cs typeface="+mn-cs"/>
            </a:endParaRPr>
          </a:p>
          <a:p>
            <a:pPr marL="0" marR="0" lvl="0" indent="0" algn="l" defTabSz="914400" rtl="0" eaLnBrk="1" fontAlgn="auto" latinLnBrk="0" hangingPunct="1">
              <a:lnSpc>
                <a:spcPct val="120000"/>
              </a:lnSpc>
              <a:spcBef>
                <a:spcPct val="0"/>
              </a:spcBef>
              <a:spcAft>
                <a:spcPct val="0"/>
              </a:spcAft>
              <a:buClrTx/>
              <a:buSzTx/>
              <a:buFontTx/>
              <a:buNone/>
              <a:defRPr/>
            </a:pPr>
            <a:endParaRPr kumimoji="0" lang="en-US" sz="2800" b="0" i="0" u="none" strike="noStrike" kern="1200" cap="none" spc="0" normalizeH="0" baseline="0" noProof="0">
              <a:ln>
                <a:noFill/>
              </a:ln>
              <a:solidFill>
                <a:schemeClr val="tx1"/>
              </a:solidFill>
              <a:effectLst/>
              <a:uLnTx/>
              <a:uFillTx/>
              <a:latin typeface="+mn-lt"/>
              <a:ea typeface="+mn-ea"/>
              <a:cs typeface="+mn-cs"/>
            </a:endParaRPr>
          </a:p>
        </p:txBody>
      </p:sp>
      <p:sp>
        <p:nvSpPr>
          <p:cNvPr id="2" name="TextBox 1"/>
          <p:cNvSpPr txBox="1"/>
          <p:nvPr/>
        </p:nvSpPr>
        <p:spPr>
          <a:xfrm>
            <a:off x="1294595" y="5715076"/>
            <a:ext cx="7064026" cy="646331"/>
          </a:xfrm>
          <a:prstGeom prst="rect">
            <a:avLst/>
          </a:prstGeom>
          <a:noFill/>
        </p:spPr>
        <p:txBody>
          <a:bodyPr wrap="square" lIns="91440" tIns="45720" rIns="91440" bIns="45720" rtlCol="0" anchor="t">
            <a:spAutoFit/>
          </a:bodyPr>
          <a:lstStyle/>
          <a:p>
            <a:pPr algn="ctr"/>
            <a:r>
              <a:rPr lang="en-US" sz="3600" b="1">
                <a:solidFill>
                  <a:schemeClr val="accent2">
                    <a:lumMod val="75000"/>
                  </a:schemeClr>
                </a:solidFill>
              </a:rPr>
              <a:t>April 2025</a:t>
            </a:r>
            <a:endParaRPr lang="en-US" sz="3600" b="1">
              <a:solidFill>
                <a:schemeClr val="accent2">
                  <a:lumMod val="75000"/>
                </a:schemeClr>
              </a:solidFill>
              <a:cs typeface="Calibri"/>
            </a:endParaRPr>
          </a:p>
        </p:txBody>
      </p:sp>
      <p:pic>
        <p:nvPicPr>
          <p:cNvPr id="7" name="Picture Placeholder 6">
            <a:extLst>
              <a:ext uri="{C183D7F6-B498-43B3-948B-1728B52AA6E4}">
                <adec:decorative xmlns:adec="http://schemas.microsoft.com/office/drawing/2017/decorative" val="1"/>
              </a:ext>
            </a:extLst>
          </p:cNvPr>
          <p:cNvPicPr>
            <a:picLocks noGrp="1" noChangeAspect="1"/>
          </p:cNvPicPr>
          <p:nvPr>
            <p:ph type="pic" sz="quarter" idx="22"/>
          </p:nvPr>
        </p:nvPicPr>
        <p:blipFill>
          <a:blip r:embed="rId3"/>
          <a:srcRect t="25410" b="25410"/>
          <a:stretch>
            <a:fillRect/>
          </a:stretch>
        </p:blipFill>
        <p:spPr>
          <a:xfrm>
            <a:off x="0" y="9777"/>
            <a:ext cx="12256804" cy="4023360"/>
          </a:xfrm>
        </p:spPr>
      </p:pic>
    </p:spTree>
    <p:extLst>
      <p:ext uri="{BB962C8B-B14F-4D97-AF65-F5344CB8AC3E}">
        <p14:creationId val="445173071"/>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A7F16100-B066-409F-B534-9B26FC047E10}"/>
              </a:ext>
            </a:extLst>
          </p:cNvPr>
          <p:cNvSpPr>
            <a:spLocks noGrp="1"/>
          </p:cNvSpPr>
          <p:nvPr>
            <p:ph type="title" idx="4294967295"/>
          </p:nvPr>
        </p:nvSpPr>
        <p:spPr>
          <a:xfrm>
            <a:off x="555625" y="609600"/>
            <a:ext cx="8439150" cy="595313"/>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a:pPr>
            <a:r>
              <a:rPr kumimoji="0" lang="en-US" sz="3600" b="1" i="0" u="none" strike="noStrike" kern="1200" cap="none" spc="0" normalizeH="0" baseline="0" noProof="0">
                <a:ln>
                  <a:noFill/>
                </a:ln>
                <a:solidFill>
                  <a:srgbClr val="0176BB"/>
                </a:solidFill>
                <a:effectLst/>
                <a:uLnTx/>
                <a:uFillTx/>
                <a:latin typeface="+mn-lt"/>
                <a:ea typeface="Calibri" panose="020f0502020204030204"/>
                <a:cs typeface="Calibri"/>
              </a:rPr>
              <a:t>Presenter – Kylie Stryffeler</a:t>
            </a:r>
            <a:endParaRPr kumimoji="0" lang="en-US" sz="3600" b="1" i="0" u="none" strike="noStrike" kern="1200" cap="none" spc="0" normalizeH="0" baseline="0" noProof="0">
              <a:ln>
                <a:noFill/>
              </a:ln>
              <a:solidFill>
                <a:srgbClr val="0176BB"/>
              </a:solidFill>
              <a:effectLst/>
              <a:uLnTx/>
              <a:uFillTx/>
              <a:latin typeface="+mn-lt"/>
              <a:ea typeface="+mn-ea"/>
              <a:cs typeface="+mn-cs"/>
            </a:endParaRPr>
          </a:p>
        </p:txBody>
      </p:sp>
      <p:sp>
        <p:nvSpPr>
          <p:cNvPr id="3" name="Text Placeholder 2">
            <a:extLst>
              <a:ext uri="{FF2B5EF4-FFF2-40B4-BE49-F238E27FC236}">
                <a16:creationId xmlns:a16="http://schemas.microsoft.com/office/drawing/2014/main" id="{E8EECF74-7DCB-427F-34E0-CBF7804F55AE}"/>
              </a:ext>
            </a:extLst>
          </p:cNvPr>
          <p:cNvSpPr>
            <a:spLocks noGrp="1"/>
          </p:cNvSpPr>
          <p:nvPr>
            <p:ph type="body" sz="quarter" idx="19"/>
          </p:nvPr>
        </p:nvSpPr>
        <p:spPr>
          <a:xfrm>
            <a:off x="555625" y="1662113"/>
            <a:ext cx="7312025" cy="4473575"/>
          </a:xfrm>
        </p:spPr>
        <p:txBody>
          <a:bodyPr vert="horz" lIns="91440" tIns="45720" rIns="91440" bIns="45720" rtlCol="0" anchor="t">
            <a:normAutofit/>
          </a:bodyPr>
          <a:lstStyle/>
          <a:p>
            <a:pPr marL="0" indent="0">
              <a:lnSpc>
                <a:spcPct val="120000"/>
              </a:lnSpc>
              <a:spcBef>
                <a:spcPct val="0"/>
              </a:spcBef>
              <a:spcAft>
                <a:spcPts val="1000"/>
              </a:spcAft>
              <a:buNone/>
            </a:pPr>
            <a:r>
              <a:rPr lang="en-US" sz="2400">
                <a:latin typeface="Calibri" panose="020f0502020204030204"/>
                <a:ea typeface="Calibri" panose="020f0502020204030204"/>
                <a:cs typeface="Calibri"/>
              </a:rPr>
              <a:t>Higher Education Attorney &amp; Consultant</a:t>
            </a:r>
            <a:endParaRPr lang="en-US" sz="2400">
              <a:latin typeface="Calibri" panose="020f0502020204030204"/>
              <a:ea typeface="Calibri Light" panose="020f0302020204030204"/>
              <a:cs typeface="Calibri Light" panose="020f0302020204030204"/>
            </a:endParaRPr>
          </a:p>
          <a:p>
            <a:pPr marL="0" indent="0">
              <a:buNone/>
            </a:pPr>
            <a:r>
              <a:rPr lang="en-US" sz="2400">
                <a:latin typeface="Calibri" panose="020f0502020204030204"/>
                <a:ea typeface="Calibri" panose="020f0502020204030204"/>
                <a:cs typeface="Calibri"/>
              </a:rPr>
              <a:t>Contact:</a:t>
            </a:r>
          </a:p>
          <a:p>
            <a:pPr marL="0" indent="0">
              <a:buNone/>
            </a:pPr>
            <a:r>
              <a:rPr lang="en-US" sz="1900">
                <a:latin typeface="Calibri" panose="020f0502020204030204"/>
                <a:ea typeface="Calibri" panose="020f0502020204030204"/>
                <a:cs typeface="Calibri"/>
              </a:rPr>
              <a:t>Bricker Graydon</a:t>
            </a:r>
            <a:endParaRPr lang="en-US" sz="1900">
              <a:latin typeface="Calibri" panose="020f0502020204030204"/>
              <a:ea typeface="Calibri Light" panose="020f0302020204030204"/>
              <a:cs typeface="Calibri Light" panose="020f0302020204030204"/>
            </a:endParaRPr>
          </a:p>
          <a:p>
            <a:pPr marL="0" indent="0">
              <a:lnSpc>
                <a:spcPct val="100000"/>
              </a:lnSpc>
              <a:spcBef>
                <a:spcPct val="0"/>
              </a:spcBef>
              <a:buNone/>
            </a:pPr>
            <a:r>
              <a:rPr lang="en-US" sz="1900">
                <a:latin typeface="Calibri" panose="020f0502020204030204"/>
                <a:ea typeface="Calibri" panose="020f0502020204030204"/>
                <a:cs typeface="Calibri"/>
              </a:rPr>
              <a:t>100 South Third Street</a:t>
            </a:r>
            <a:br>
              <a:rPr lang="en-US" sz="1900">
                <a:latin typeface="Calibri" panose="020f0502020204030204"/>
                <a:ea typeface="Calibri" panose="020f0502020204030204"/>
                <a:cs typeface="Calibri"/>
              </a:rPr>
            </a:br>
            <a:r>
              <a:rPr lang="en-US" sz="1900">
                <a:latin typeface="Calibri" panose="020f0502020204030204"/>
                <a:ea typeface="Calibri" panose="020f0502020204030204"/>
                <a:cs typeface="Calibri"/>
              </a:rPr>
              <a:t> Columbus, OH 43215-4291</a:t>
            </a:r>
            <a:br>
              <a:rPr lang="en-US" sz="1900">
                <a:latin typeface="Calibri" panose="020f0502020204030204"/>
                <a:ea typeface="Calibri" panose="020f0502020204030204"/>
                <a:cs typeface="Calibri"/>
              </a:rPr>
            </a:br>
            <a:r>
              <a:rPr lang="en-US" sz="1900">
                <a:latin typeface="Calibri" panose="020f0502020204030204"/>
                <a:ea typeface="Calibri" panose="020f0502020204030204"/>
                <a:cs typeface="Calibri"/>
              </a:rPr>
              <a:t>kstryffeler@brickergraydon.com</a:t>
            </a:r>
            <a:endParaRPr lang="en-US" sz="1900">
              <a:latin typeface="Calibri" panose="020f0502020204030204"/>
              <a:ea typeface="Calibri" panose="020f0502020204030204"/>
              <a:cs typeface="Calibri"/>
            </a:endParaRPr>
          </a:p>
          <a:p>
            <a:pPr marL="0" indent="0">
              <a:lnSpc>
                <a:spcPct val="100000"/>
              </a:lnSpc>
              <a:spcBef>
                <a:spcPct val="0"/>
              </a:spcBef>
              <a:buNone/>
            </a:pPr>
            <a:endParaRPr lang="en-US" sz="1900">
              <a:ea typeface="Calibri Light" panose="020f0302020204030204"/>
              <a:cs typeface="Calibri Light" panose="020f0302020204030204"/>
            </a:endParaRPr>
          </a:p>
          <a:p>
            <a:pPr marL="0" indent="0">
              <a:buNone/>
            </a:pPr>
            <a:endParaRPr lang="en-US">
              <a:ea typeface="Calibri Light" panose="020f0302020204030204"/>
              <a:cs typeface="Calibri Light" panose="020f0302020204030204"/>
            </a:endParaRPr>
          </a:p>
          <a:p>
            <a:endParaRPr lang="en-US">
              <a:latin typeface="Calibri" panose="020f0502020204030204"/>
              <a:ea typeface="Calibri Light" panose="020f0302020204030204"/>
              <a:cs typeface="Calibri Light" panose="020f0302020204030204"/>
            </a:endParaRPr>
          </a:p>
        </p:txBody>
      </p:sp>
      <p:pic>
        <p:nvPicPr>
          <p:cNvPr id="5" name="Picture 4">
            <a:extLst>
              <a:ext uri="{FF2B5EF4-FFF2-40B4-BE49-F238E27FC236}">
                <a16:creationId xmlns:a16="http://schemas.microsoft.com/office/drawing/2014/main" id="{5462461B-02E4-4158-8451-011D3B7C065D}"/>
              </a:ext>
            </a:extLst>
          </p:cNvPr>
          <p:cNvPicPr>
            <a:picLocks noChangeAspect="1"/>
          </p:cNvPicPr>
          <p:nvPr/>
        </p:nvPicPr>
        <p:blipFill>
          <a:blip r:embed="rId2"/>
          <a:stretch>
            <a:fillRect/>
          </a:stretch>
        </p:blipFill>
        <p:spPr>
          <a:xfrm>
            <a:off x="6794500" y="1828800"/>
            <a:ext cx="4400550" cy="4419600"/>
          </a:xfrm>
          <a:prstGeom prst="rect">
            <a:avLst/>
          </a:prstGeom>
        </p:spPr>
      </p:pic>
    </p:spTree>
    <p:extLst>
      <p:ext uri="{BB962C8B-B14F-4D97-AF65-F5344CB8AC3E}">
        <p14:creationId val="743472324"/>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EAF96180-823E-D1D6-9F31-91B1261F17DB}"/>
              </a:ext>
            </a:extLst>
          </p:cNvPr>
          <p:cNvSpPr>
            <a:spLocks noGrp="1"/>
          </p:cNvSpPr>
          <p:nvPr>
            <p:ph type="title" idx="4294967295"/>
          </p:nvPr>
        </p:nvSpPr>
        <p:spPr>
          <a:xfrm>
            <a:off x="555625" y="609600"/>
            <a:ext cx="8439150" cy="595313"/>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a:pPr>
            <a:r>
              <a:rPr kumimoji="0" lang="en-US" sz="3600" b="1" i="0" u="none" strike="noStrike" kern="1200" cap="none" spc="0" normalizeH="0" baseline="0" noProof="0">
                <a:ln>
                  <a:noFill/>
                </a:ln>
                <a:solidFill>
                  <a:srgbClr val="0176BB"/>
                </a:solidFill>
                <a:effectLst/>
                <a:uLnTx/>
                <a:uFillTx/>
                <a:latin typeface="+mn-lt"/>
                <a:ea typeface="+mn-ea"/>
                <a:cs typeface="Calibri"/>
              </a:rPr>
              <a:t>Disclaimers</a:t>
            </a:r>
            <a:endParaRPr kumimoji="0" lang="en-US" sz="3600" b="1" i="0" u="none" strike="noStrike" kern="1200" cap="none" spc="0" normalizeH="0" baseline="0" noProof="0">
              <a:ln>
                <a:noFill/>
              </a:ln>
              <a:solidFill>
                <a:srgbClr val="0176BB"/>
              </a:solidFill>
              <a:effectLst/>
              <a:uLnTx/>
              <a:uFillTx/>
              <a:latin typeface="+mn-lt"/>
              <a:ea typeface="+mn-ea"/>
              <a:cs typeface="+mn-cs"/>
            </a:endParaRPr>
          </a:p>
        </p:txBody>
      </p:sp>
      <p:sp>
        <p:nvSpPr>
          <p:cNvPr id="5" name="Text Placeholder 4">
            <a:extLst>
              <a:ext uri="{FF2B5EF4-FFF2-40B4-BE49-F238E27FC236}">
                <a16:creationId xmlns:a16="http://schemas.microsoft.com/office/drawing/2014/main" id="{95274699-B3CA-2A7C-E209-FA0BC35D503F}"/>
              </a:ext>
            </a:extLst>
          </p:cNvPr>
          <p:cNvSpPr>
            <a:spLocks noGrp="1"/>
          </p:cNvSpPr>
          <p:nvPr>
            <p:ph type="body" sz="quarter" idx="19"/>
          </p:nvPr>
        </p:nvSpPr>
        <p:spPr/>
        <p:txBody>
          <a:bodyPr/>
          <a:lstStyle/>
          <a:p>
            <a:r>
              <a:rPr lang="en-US">
                <a:latin typeface="Arial" panose="020b0604020202020204" pitchFamily="34" charset="0"/>
                <a:cs typeface="Arial" panose="020b0604020202020204" pitchFamily="34" charset="0"/>
              </a:rPr>
              <a:t>Not giving you legal advice.</a:t>
            </a:r>
          </a:p>
          <a:p>
            <a:r>
              <a:rPr lang="en-US">
                <a:latin typeface="Arial" panose="020b0604020202020204" pitchFamily="34" charset="0"/>
                <a:cs typeface="Arial" panose="020b0604020202020204" pitchFamily="34" charset="0"/>
              </a:rPr>
              <a:t>Consult with legal counsel regarding specific situations.</a:t>
            </a:r>
          </a:p>
          <a:p>
            <a:r>
              <a:rPr lang="en-US">
                <a:latin typeface="Arial" panose="020b0604020202020204" pitchFamily="34" charset="0"/>
                <a:cs typeface="Arial" panose="020b0604020202020204" pitchFamily="34" charset="0"/>
              </a:rPr>
              <a:t>Please note that all references to 34 CFR §106 </a:t>
            </a:r>
            <a:r>
              <a:rPr lang="en-US" i="1">
                <a:latin typeface="Arial" panose="020b0604020202020204" pitchFamily="34" charset="0"/>
                <a:cs typeface="Arial" panose="020b0604020202020204" pitchFamily="34" charset="0"/>
              </a:rPr>
              <a:t>et seq. </a:t>
            </a:r>
            <a:r>
              <a:rPr lang="en-US">
                <a:latin typeface="Arial" panose="020b0604020202020204" pitchFamily="34" charset="0"/>
                <a:cs typeface="Arial" panose="020b0604020202020204" pitchFamily="34" charset="0"/>
              </a:rPr>
              <a:t>refer to the 2020 Title IX regulations (not the 2024 Title IX Regulations)</a:t>
            </a:r>
          </a:p>
          <a:p>
            <a:r>
              <a:rPr lang="en-US">
                <a:latin typeface="Arial" panose="020b0604020202020204" pitchFamily="34" charset="0"/>
                <a:cs typeface="Arial" panose="020b0604020202020204" pitchFamily="34" charset="0"/>
              </a:rPr>
              <a:t>This training will NOT satisfy your Title IX Training Requirements under 34 CFR §106.45(b)(1)(iii) or the Clery Act</a:t>
            </a:r>
          </a:p>
          <a:p>
            <a:endParaRPr lang="en-US">
              <a:latin typeface="Arial" panose="020b0604020202020204" pitchFamily="34" charset="0"/>
              <a:cs typeface="Arial" panose="020b0604020202020204" pitchFamily="34" charset="0"/>
            </a:endParaRPr>
          </a:p>
        </p:txBody>
      </p:sp>
    </p:spTree>
    <p:extLst>
      <p:ext uri="{BB962C8B-B14F-4D97-AF65-F5344CB8AC3E}">
        <p14:creationId val="351359657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B53D5DA8-96C1-4D04-9E3B-22B27B8703C1}"/>
              </a:ext>
            </a:extLst>
          </p:cNvPr>
          <p:cNvSpPr>
            <a:spLocks noGrp="1"/>
          </p:cNvSpPr>
          <p:nvPr>
            <p:ph type="body" sz="quarter" idx="18"/>
          </p:nvPr>
        </p:nvSpPr>
        <p:spPr/>
        <p:txBody>
          <a:bodyPr/>
          <a:lstStyle/>
          <a:p>
            <a:r>
              <a:rPr lang="en-US"/>
              <a:t>Objectives</a:t>
            </a:r>
          </a:p>
        </p:txBody>
      </p:sp>
      <p:sp>
        <p:nvSpPr>
          <p:cNvPr id="3" name="Text Placeholder 2">
            <a:extLst>
              <a:ext uri="{FF2B5EF4-FFF2-40B4-BE49-F238E27FC236}">
                <a16:creationId xmlns:a16="http://schemas.microsoft.com/office/drawing/2014/main" id="{66525A68-3A97-4935-8704-53AE7E46199E}"/>
              </a:ext>
            </a:extLst>
          </p:cNvPr>
          <p:cNvSpPr>
            <a:spLocks noGrp="1"/>
          </p:cNvSpPr>
          <p:nvPr>
            <p:ph type="body" sz="quarter" idx="19"/>
          </p:nvPr>
        </p:nvSpPr>
        <p:spPr/>
        <p:txBody>
          <a:bodyPr/>
          <a:lstStyle/>
          <a:p>
            <a:pPr marL="0" indent="0">
              <a:buNone/>
            </a:pPr>
            <a:r>
              <a:rPr lang="en-US"/>
              <a:t>This training is designed to ensure that staff are prepared to:</a:t>
            </a:r>
          </a:p>
          <a:p>
            <a:pPr marL="514350" indent="-514350">
              <a:buAutoNum type="arabicParenR"/>
            </a:pPr>
            <a:r>
              <a:rPr lang="en-US"/>
              <a:t>Identify issues that must be reported to the Title IX Coordinator, </a:t>
            </a:r>
          </a:p>
          <a:p>
            <a:pPr marL="514350" indent="-514350">
              <a:buAutoNum type="arabicParenR"/>
            </a:pPr>
            <a:r>
              <a:rPr lang="en-US"/>
              <a:t>Understand your mandatory reporting obligations, and </a:t>
            </a:r>
          </a:p>
          <a:p>
            <a:pPr marL="514350" indent="-514350">
              <a:buAutoNum type="arabicParenR"/>
            </a:pPr>
            <a:r>
              <a:rPr lang="en-US"/>
              <a:t>Understand current grievance procedures so you may be equipped to support students, residents, and faculty or staff who are navigating this process.</a:t>
            </a:r>
          </a:p>
          <a:p>
            <a:pPr marL="0" indent="0">
              <a:buNone/>
            </a:pPr>
            <a:endParaRPr lang="en-US"/>
          </a:p>
        </p:txBody>
      </p:sp>
    </p:spTree>
    <p:extLst>
      <p:ext uri="{BB962C8B-B14F-4D97-AF65-F5344CB8AC3E}">
        <p14:creationId val="2006176652"/>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02C0E6D1-B6DF-48EF-95CB-E71E944D8687}"/>
              </a:ext>
            </a:extLst>
          </p:cNvPr>
          <p:cNvSpPr>
            <a:spLocks noGrp="1"/>
          </p:cNvSpPr>
          <p:nvPr>
            <p:ph type="body" sz="quarter" idx="18"/>
          </p:nvPr>
        </p:nvSpPr>
        <p:spPr/>
        <p:txBody>
          <a:bodyPr/>
          <a:lstStyle/>
          <a:p>
            <a:r>
              <a:rPr lang="en-US"/>
              <a:t>Title IX</a:t>
            </a:r>
          </a:p>
        </p:txBody>
      </p:sp>
      <p:sp>
        <p:nvSpPr>
          <p:cNvPr id="3" name="Text Placeholder 2">
            <a:extLst>
              <a:ext uri="{FF2B5EF4-FFF2-40B4-BE49-F238E27FC236}">
                <a16:creationId xmlns:a16="http://schemas.microsoft.com/office/drawing/2014/main" id="{C3E7A8A3-E0EC-4A22-9373-34B0FA66B540}"/>
              </a:ext>
            </a:extLst>
          </p:cNvPr>
          <p:cNvSpPr>
            <a:spLocks noGrp="1"/>
          </p:cNvSpPr>
          <p:nvPr>
            <p:ph type="body" sz="quarter" idx="19"/>
          </p:nvPr>
        </p:nvSpPr>
        <p:spPr/>
        <p:txBody>
          <a:bodyPr/>
          <a:lstStyle/>
          <a:p>
            <a:pPr marL="0" indent="0">
              <a:buNone/>
            </a:pPr>
            <a:r>
              <a:rPr lang="fr-FR"/>
              <a:t>20 U.S.C. §1681 </a:t>
            </a:r>
            <a:r>
              <a:rPr lang="fr-FR" i="1"/>
              <a:t>et seq.</a:t>
            </a:r>
            <a:endParaRPr lang="en-US"/>
          </a:p>
          <a:p>
            <a:pPr algn="ctr"/>
            <a:endParaRPr lang="en-US"/>
          </a:p>
          <a:p>
            <a:pPr marL="0" indent="0" algn="ctr">
              <a:buNone/>
            </a:pPr>
            <a:r>
              <a:rPr lang="en-US" b="1"/>
              <a:t>“No person in the United States shall, </a:t>
            </a:r>
            <a:r>
              <a:rPr lang="en-US" b="1">
                <a:solidFill>
                  <a:schemeClr val="accent1"/>
                </a:solidFill>
              </a:rPr>
              <a:t>on the basis of sex</a:t>
            </a:r>
            <a:r>
              <a:rPr lang="en-US" b="1"/>
              <a:t>, be </a:t>
            </a:r>
            <a:r>
              <a:rPr lang="en-US" b="1">
                <a:solidFill>
                  <a:schemeClr val="accent1"/>
                </a:solidFill>
              </a:rPr>
              <a:t>excluded</a:t>
            </a:r>
            <a:r>
              <a:rPr lang="en-US" b="1"/>
              <a:t> from participation in, be </a:t>
            </a:r>
            <a:r>
              <a:rPr lang="en-US" b="1">
                <a:solidFill>
                  <a:schemeClr val="accent1"/>
                </a:solidFill>
              </a:rPr>
              <a:t>denied</a:t>
            </a:r>
            <a:r>
              <a:rPr lang="en-US" b="1"/>
              <a:t> the benefits of, or be </a:t>
            </a:r>
            <a:r>
              <a:rPr lang="en-US" b="1">
                <a:solidFill>
                  <a:schemeClr val="accent1"/>
                </a:solidFill>
              </a:rPr>
              <a:t>subjected to discrimination </a:t>
            </a:r>
            <a:r>
              <a:rPr lang="en-US" b="1"/>
              <a:t>under any education program or activity receiving Federal financial assistance.”</a:t>
            </a:r>
          </a:p>
          <a:p>
            <a:pPr marL="0" indent="0">
              <a:buNone/>
            </a:pPr>
            <a:endParaRPr lang="en-US"/>
          </a:p>
        </p:txBody>
      </p:sp>
    </p:spTree>
    <p:extLst>
      <p:ext uri="{BB962C8B-B14F-4D97-AF65-F5344CB8AC3E}">
        <p14:creationId val="4001543693"/>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3" name="Text Placeholder 2"/>
          <p:cNvSpPr>
            <a:spLocks noGrp="1"/>
          </p:cNvSpPr>
          <p:nvPr>
            <p:ph type="body" sz="quarter" idx="17"/>
          </p:nvPr>
        </p:nvSpPr>
        <p:spPr/>
        <p:txBody>
          <a:bodyPr vert="horz" lIns="91440" tIns="45720" rIns="91440" bIns="45720" rtlCol="0" anchor="t">
            <a:normAutofit/>
          </a:bodyPr>
          <a:lstStyle/>
          <a:p>
            <a:pPr marL="342900" indent="-342900">
              <a:spcAft>
                <a:spcPts val="600"/>
              </a:spcAft>
              <a:buClr>
                <a:schemeClr val="accent2"/>
              </a:buClr>
              <a:buFont typeface="Arial" panose="020b0604020202020204" pitchFamily="34" charset="0"/>
              <a:buChar char="•"/>
            </a:pPr>
            <a:r>
              <a:rPr lang="en-US" altLang="en-US" sz="2800" b="1">
                <a:solidFill>
                  <a:srgbClr val="000000"/>
                </a:solidFill>
                <a:latin typeface="Arial"/>
                <a:ea typeface="Segoe UI" panose="020b0502040204020203" pitchFamily="34" charset="0"/>
                <a:cs typeface="Arial"/>
              </a:rPr>
              <a:t>“Complainant” </a:t>
            </a:r>
            <a:r>
              <a:rPr lang="en-US" altLang="en-US" sz="2800">
                <a:solidFill>
                  <a:srgbClr val="000000"/>
                </a:solidFill>
                <a:latin typeface="Arial"/>
                <a:ea typeface="Segoe UI" panose="020b0502040204020203" pitchFamily="34" charset="0"/>
                <a:cs typeface="Arial"/>
              </a:rPr>
              <a:t>– “an individual who is alleged to be the victim of conduct that could constitute sexual harassment.”  §106.30</a:t>
            </a:r>
          </a:p>
          <a:p>
            <a:pPr marL="685800" lvl="1" indent="-342900">
              <a:spcAft>
                <a:spcPts val="600"/>
              </a:spcAft>
              <a:buClr>
                <a:schemeClr val="accent2"/>
              </a:buClr>
            </a:pPr>
            <a:r>
              <a:rPr lang="en-US">
                <a:solidFill>
                  <a:srgbClr val="000000"/>
                </a:solidFill>
                <a:latin typeface="Arial"/>
                <a:cs typeface="Arial"/>
              </a:rPr>
              <a:t>We avoid using terms like victim, etc. in this process. </a:t>
            </a:r>
            <a:endParaRPr lang="en-US"/>
          </a:p>
          <a:p>
            <a:pPr marL="342900" indent="-342900">
              <a:spcAft>
                <a:spcPts val="600"/>
              </a:spcAft>
              <a:buClr>
                <a:schemeClr val="accent2"/>
              </a:buClr>
              <a:buFont typeface="Arial" panose="020b0604020202020204" pitchFamily="34" charset="0"/>
              <a:buChar char="•"/>
            </a:pPr>
            <a:r>
              <a:rPr lang="en-US" altLang="en-US" sz="2800" b="1">
                <a:solidFill>
                  <a:srgbClr val="000000"/>
                </a:solidFill>
                <a:latin typeface="Arial"/>
                <a:ea typeface="Segoe UI" panose="020b0502040204020203" pitchFamily="34" charset="0"/>
                <a:cs typeface="Arial"/>
              </a:rPr>
              <a:t>“Respondent” </a:t>
            </a:r>
            <a:r>
              <a:rPr lang="en-US" altLang="en-US" sz="2800">
                <a:solidFill>
                  <a:srgbClr val="000000"/>
                </a:solidFill>
                <a:latin typeface="Arial"/>
                <a:ea typeface="Segoe UI" panose="020b0502040204020203" pitchFamily="34" charset="0"/>
                <a:cs typeface="Arial"/>
              </a:rPr>
              <a:t>– “an individual who has been reported to be the perpetrator of conduct that could constitute sexual harassment.” </a:t>
            </a:r>
            <a:r>
              <a:rPr lang="en-US" sz="2800">
                <a:solidFill>
                  <a:srgbClr val="000000"/>
                </a:solidFill>
                <a:latin typeface="Arial"/>
                <a:ea typeface="Open Sans" charset="0"/>
                <a:cs typeface="Arial"/>
              </a:rPr>
              <a:t>§</a:t>
            </a:r>
            <a:r>
              <a:rPr lang="en-US" altLang="en-US" sz="2800">
                <a:solidFill>
                  <a:srgbClr val="000000"/>
                </a:solidFill>
                <a:latin typeface="Arial"/>
                <a:ea typeface="Segoe UI" panose="020b0502040204020203" pitchFamily="34" charset="0"/>
                <a:cs typeface="Arial"/>
              </a:rPr>
              <a:t>106.30</a:t>
            </a:r>
          </a:p>
          <a:p>
            <a:pPr marL="685800" lvl="1" indent="-342900">
              <a:spcAft>
                <a:spcPts val="600"/>
              </a:spcAft>
              <a:buClr>
                <a:schemeClr val="accent2"/>
              </a:buClr>
            </a:pPr>
            <a:r>
              <a:rPr lang="en-US" altLang="en-US">
                <a:solidFill>
                  <a:srgbClr val="000000"/>
                </a:solidFill>
                <a:latin typeface="Arial"/>
                <a:ea typeface="Segoe UI" panose="020b0502040204020203" pitchFamily="34" charset="0"/>
                <a:cs typeface="Arial"/>
              </a:rPr>
              <a:t>We avoid using terms like “suspect” and “perpetrator” in this process</a:t>
            </a:r>
          </a:p>
          <a:p>
            <a:pPr marL="1028700" lvl="1" indent="-457200">
              <a:buClr>
                <a:schemeClr val="accent2"/>
              </a:buClr>
              <a:buFont typeface="Courier New" panose="02070309020205020404" pitchFamily="49" charset="0"/>
              <a:buChar char="o"/>
            </a:pPr>
            <a:endParaRPr lang="en-US" altLang="en-US" sz="2400">
              <a:solidFill>
                <a:srgbClr val="000000"/>
              </a:solidFill>
              <a:latin typeface="Arial" panose="020b0604020202020204" pitchFamily="34" charset="0"/>
              <a:ea typeface="Segoe UI" panose="020b0502040204020203" pitchFamily="34" charset="0"/>
            </a:endParaRPr>
          </a:p>
          <a:p>
            <a:pPr marL="342900" indent="-342900">
              <a:buFont typeface="Arial" panose="020b0604020202020204" pitchFamily="34" charset="0"/>
              <a:buChar char="•"/>
            </a:pPr>
            <a:endParaRPr lang="en-US"/>
          </a:p>
        </p:txBody>
      </p:sp>
      <p:sp>
        <p:nvSpPr>
          <p:cNvPr id="2" name="Title 1"/>
          <p:cNvSpPr>
            <a:spLocks noGrp="1"/>
          </p:cNvSpPr>
          <p:nvPr>
            <p:ph type="title"/>
          </p:nvPr>
        </p:nvSpPr>
        <p:spPr/>
        <p:txBody>
          <a:bodyPr>
            <a:noAutofit/>
          </a:bodyPr>
          <a:lstStyle/>
          <a:p>
            <a:r>
              <a:rPr lang="en-US" sz="4400"/>
              <a:t>Title IX Terminology - Parties</a:t>
            </a:r>
          </a:p>
        </p:txBody>
      </p:sp>
    </p:spTree>
    <p:extLst>
      <p:ext uri="{BB962C8B-B14F-4D97-AF65-F5344CB8AC3E}">
        <p14:creationId val="3804881593"/>
      </p:ext>
    </p:extLst>
  </p:cSld>
  <p:clrMapOvr>
    <a:masterClrMapping/>
  </p:clrMapOvr>
  <mc:AlternateContent>
    <mc:Choice xmlns:p14="http://schemas.microsoft.com/office/powerpoint/2010/main" Requires="p14">
      <p:transition p14:dur="0"/>
    </mc:Choice>
    <mc:Fallback>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p:txBody>
          <a:bodyPr vert="horz" lIns="91440" tIns="45720" rIns="91440" bIns="45720" rtlCol="0" anchor="t">
            <a:normAutofit fontScale="92500"/>
          </a:bodyPr>
          <a:lstStyle/>
          <a:p>
            <a:pPr marL="342900" indent="-342900">
              <a:spcBef>
                <a:spcPct val="0"/>
              </a:spcBef>
              <a:spcAft>
                <a:spcPts val="2400"/>
              </a:spcAft>
              <a:buFont typeface="Arial" panose="020b0604020202020204" pitchFamily="34" charset="0"/>
              <a:buChar char="•"/>
            </a:pPr>
            <a:r>
              <a:rPr lang="en-US" sz="3200">
                <a:latin typeface="Arial" panose="020b0604020202020204" pitchFamily="34" charset="0"/>
              </a:rPr>
              <a:t>Law – 20 U.S.C. 1681 et seq.</a:t>
            </a:r>
          </a:p>
          <a:p>
            <a:pPr marL="342900" indent="-342900">
              <a:spcBef>
                <a:spcPct val="0"/>
              </a:spcBef>
              <a:spcAft>
                <a:spcPts val="1200"/>
              </a:spcAft>
              <a:buFont typeface="Arial" panose="020b0604020202020204" pitchFamily="34" charset="0"/>
              <a:buChar char="•"/>
            </a:pPr>
            <a:r>
              <a:rPr lang="en-US" sz="3200">
                <a:latin typeface="Arial" panose="020b0604020202020204" pitchFamily="34" charset="0"/>
              </a:rPr>
              <a:t>Regulations – 34 C.F.R. Part 106</a:t>
            </a:r>
          </a:p>
          <a:p>
            <a:pPr marL="1085850" indent="-457200">
              <a:spcBef>
                <a:spcPct val="0"/>
              </a:spcBef>
              <a:spcAft>
                <a:spcPts val="2400"/>
              </a:spcAft>
              <a:buFont typeface="Courier New" panose="02070309020205020404" pitchFamily="49" charset="0"/>
              <a:buChar char="o"/>
            </a:pPr>
            <a:r>
              <a:rPr lang="en-US" sz="3000">
                <a:latin typeface="Arial" panose="020b0604020202020204" pitchFamily="34" charset="0"/>
              </a:rPr>
              <a:t>Title IX Sexual Harassment</a:t>
            </a:r>
          </a:p>
          <a:p>
            <a:pPr marL="1085850" indent="-457200">
              <a:spcBef>
                <a:spcPct val="0"/>
              </a:spcBef>
              <a:spcAft>
                <a:spcPts val="2400"/>
              </a:spcAft>
              <a:buFont typeface="Courier New" panose="02070309020205020404" pitchFamily="49" charset="0"/>
              <a:buChar char="o"/>
            </a:pPr>
            <a:r>
              <a:rPr lang="en-US" sz="3000">
                <a:latin typeface="Arial" panose="020b0604020202020204" pitchFamily="34" charset="0"/>
              </a:rPr>
              <a:t>Athletics, employment, admissions, housing, pregnancy, etc. etc.</a:t>
            </a:r>
          </a:p>
          <a:p>
            <a:pPr marL="342900" indent="-342900">
              <a:spcBef>
                <a:spcPct val="0"/>
              </a:spcBef>
              <a:spcAft>
                <a:spcPts val="1200"/>
              </a:spcAft>
              <a:buFont typeface="Arial" panose="020b0604020202020204" pitchFamily="34" charset="0"/>
              <a:buChar char="•"/>
            </a:pPr>
            <a:r>
              <a:rPr lang="en-US" sz="3200">
                <a:latin typeface="Arial" panose="020b0604020202020204" pitchFamily="34" charset="0"/>
              </a:rPr>
              <a:t>Clery – 20 U.S.C. 1092(f); 34 C.F.R. 668.46; Clery Appendix</a:t>
            </a:r>
          </a:p>
          <a:p>
            <a:pPr marL="1028700" lvl="2" indent="-342900">
              <a:spcBef>
                <a:spcPct val="0"/>
              </a:spcBef>
              <a:spcAft>
                <a:spcPts val="1200"/>
              </a:spcAft>
            </a:pPr>
            <a:r>
              <a:rPr lang="en-US" sz="2900">
                <a:latin typeface="Arial" panose="020b0604020202020204" pitchFamily="34" charset="0"/>
              </a:rPr>
              <a:t>The Clery Handbook has been withdrawn but can still be helpful</a:t>
            </a:r>
          </a:p>
          <a:p>
            <a:pPr marL="457200" indent="-457200">
              <a:spcBef>
                <a:spcPct val="0"/>
              </a:spcBef>
              <a:spcAft>
                <a:spcPts val="1200"/>
              </a:spcAft>
              <a:buFont typeface="Arial" panose="020b0604020202020204" pitchFamily="34" charset="0"/>
              <a:buChar char="•"/>
            </a:pPr>
            <a:endParaRPr lang="en-US" sz="3200">
              <a:latin typeface="Arial" panose="020b0604020202020204" pitchFamily="34" charset="0"/>
            </a:endParaRPr>
          </a:p>
          <a:p>
            <a:pPr marL="342900" indent="-342900">
              <a:buFont typeface="Arial" panose="020b0604020202020204" pitchFamily="34" charset="0"/>
              <a:buChar char="•"/>
            </a:pPr>
            <a:endParaRPr lang="en-US"/>
          </a:p>
        </p:txBody>
      </p:sp>
      <p:sp>
        <p:nvSpPr>
          <p:cNvPr id="6" name="Title 1"/>
          <p:cNvSpPr>
            <a:spLocks noGrp="1"/>
          </p:cNvSpPr>
          <p:nvPr>
            <p:ph type="title"/>
          </p:nvPr>
        </p:nvSpPr>
        <p:spPr>
          <a:xfrm>
            <a:off x="555626" y="433393"/>
            <a:ext cx="7098632" cy="721896"/>
          </a:xfrm>
        </p:spPr>
        <p:txBody>
          <a:bodyPr>
            <a:noAutofit/>
          </a:bodyPr>
          <a:lstStyle/>
          <a:p>
            <a:r>
              <a:rPr lang="en-US" sz="4400"/>
              <a:t>What applies? (1 of 3)</a:t>
            </a:r>
          </a:p>
        </p:txBody>
      </p:sp>
    </p:spTree>
    <p:extLst>
      <p:ext uri="{BB962C8B-B14F-4D97-AF65-F5344CB8AC3E}">
        <p14:creationId val="3596917611"/>
      </p:ext>
    </p:extLst>
  </p:cSld>
  <p:clrMapOvr>
    <a:masterClrMapping/>
  </p:clrMapOvr>
  <mc:AlternateContent>
    <mc:Choice xmlns:p14="http://schemas.microsoft.com/office/powerpoint/2010/main" Requires="p14">
      <p:transition p14:dur="0"/>
    </mc:Choice>
    <mc:Fallback>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p:txBody>
          <a:bodyPr vert="horz" lIns="91440" tIns="45720" rIns="91440" bIns="45720" rtlCol="0" anchor="t">
            <a:normAutofit fontScale="92500" lnSpcReduction="10000"/>
          </a:bodyPr>
          <a:lstStyle/>
          <a:p>
            <a:pPr>
              <a:spcBef>
                <a:spcPts val="600"/>
              </a:spcBef>
              <a:spcAft>
                <a:spcPts val="1200"/>
              </a:spcAft>
            </a:pPr>
            <a:r>
              <a:rPr lang="en-US" sz="2800">
                <a:latin typeface="Arial" panose="020b0604020202020204" pitchFamily="34" charset="0"/>
              </a:rPr>
              <a:t>Guidance Documents from US ED: </a:t>
            </a:r>
          </a:p>
          <a:p>
            <a:pPr marL="685800" lvl="1" indent="-342900">
              <a:spcBef>
                <a:spcPts val="600"/>
              </a:spcBef>
              <a:spcAft>
                <a:spcPts val="1200"/>
              </a:spcAft>
            </a:pPr>
            <a:r>
              <a:rPr lang="en-US" sz="2800">
                <a:latin typeface="Arial" panose="020b0604020202020204" pitchFamily="34" charset="0"/>
              </a:rPr>
              <a:t>Title IX Q&amp;A - July 2021 (Updated June 28, 2022)</a:t>
            </a:r>
          </a:p>
          <a:p>
            <a:pPr marL="685800" lvl="1" indent="-342900">
              <a:spcBef>
                <a:spcPts val="600"/>
              </a:spcBef>
              <a:spcAft>
                <a:spcPts val="1200"/>
              </a:spcAft>
            </a:pPr>
            <a:r>
              <a:rPr lang="en-US" sz="2800">
                <a:latin typeface="Arial" panose="020b0604020202020204" pitchFamily="34" charset="0"/>
              </a:rPr>
              <a:t>Notice of Interpretation – Gender Identity in Light of Bostock (Enjoined in certain states due to litigation)</a:t>
            </a:r>
          </a:p>
          <a:p>
            <a:pPr marL="685800" lvl="1" indent="-342900">
              <a:spcBef>
                <a:spcPts val="600"/>
              </a:spcBef>
              <a:spcAft>
                <a:spcPts val="1200"/>
              </a:spcAft>
            </a:pPr>
            <a:r>
              <a:rPr lang="en-US" sz="2800">
                <a:latin typeface="Arial"/>
                <a:ea typeface="Open Sans" charset="0"/>
                <a:cs typeface="Arial"/>
              </a:rPr>
              <a:t>Limiting Use of Statements by Parties and Witnesses Not Subject to Cross-Examination at Live Hearing – 8/24/2021</a:t>
            </a:r>
          </a:p>
          <a:p>
            <a:pPr marL="685800" lvl="1" indent="-342900">
              <a:spcBef>
                <a:spcPts val="600"/>
              </a:spcBef>
              <a:spcAft>
                <a:spcPts val="1200"/>
              </a:spcAft>
            </a:pPr>
            <a:r>
              <a:rPr lang="en-US" sz="2800">
                <a:latin typeface="Arial" panose="020b0604020202020204" pitchFamily="34" charset="0"/>
              </a:rPr>
              <a:t>OPEN Title IX Q&amp;A Parts 1 and 2 - January 15, 2021 </a:t>
            </a:r>
          </a:p>
          <a:p>
            <a:pPr lvl="1" indent="0">
              <a:buNone/>
            </a:pPr>
            <a:endParaRPr lang="en-US" sz="2400">
              <a:latin typeface="Arial" panose="020b0604020202020204" pitchFamily="34" charset="0"/>
            </a:endParaRPr>
          </a:p>
          <a:p>
            <a:pPr lvl="1" indent="0">
              <a:buNone/>
            </a:pPr>
            <a:endParaRPr lang="en-US" sz="2400">
              <a:latin typeface="Arial" panose="020b0604020202020204" pitchFamily="34" charset="0"/>
            </a:endParaRPr>
          </a:p>
          <a:p>
            <a:pPr lvl="1" indent="0">
              <a:buNone/>
            </a:pPr>
            <a:r>
              <a:rPr lang="en-US" sz="1600">
                <a:latin typeface="Arial" panose="020b0604020202020204" pitchFamily="34" charset="0"/>
              </a:rPr>
              <a:t>All guidance in effect may be found on USED’s Policy Guidance Portal located at: </a:t>
            </a:r>
          </a:p>
          <a:p>
            <a:pPr lvl="1" indent="0">
              <a:buNone/>
            </a:pPr>
            <a:r>
              <a:rPr lang="en-US" sz="1600">
                <a:latin typeface="Arial" panose="020b0604020202020204" pitchFamily="34" charset="0"/>
              </a:rPr>
              <a:t>https://www2.ed.gov/about/offices/list/ocr/frontpage/faq/rr/policyguidance/index.html</a:t>
            </a:r>
          </a:p>
          <a:p>
            <a:pPr marL="685800" lvl="1" indent="-342900"/>
            <a:endParaRPr lang="en-US" sz="2650"/>
          </a:p>
          <a:p>
            <a:pPr marL="685800" lvl="1" indent="-342900"/>
            <a:endParaRPr lang="en-US" sz="2650"/>
          </a:p>
          <a:p>
            <a:pPr marL="685800" lvl="1" indent="-342900"/>
            <a:endParaRPr lang="en-US" sz="2650"/>
          </a:p>
          <a:p>
            <a:pPr marL="685800" lvl="1" indent="-342900"/>
            <a:endParaRPr lang="en-US" sz="2650"/>
          </a:p>
        </p:txBody>
      </p:sp>
      <p:sp>
        <p:nvSpPr>
          <p:cNvPr id="4" name="Title 3"/>
          <p:cNvSpPr>
            <a:spLocks noGrp="1"/>
          </p:cNvSpPr>
          <p:nvPr>
            <p:ph type="title"/>
          </p:nvPr>
        </p:nvSpPr>
        <p:spPr/>
        <p:txBody>
          <a:bodyPr>
            <a:noAutofit/>
          </a:bodyPr>
          <a:lstStyle/>
          <a:p>
            <a:r>
              <a:rPr lang="en-US" sz="4400"/>
              <a:t>What applies? (2 of 3)</a:t>
            </a:r>
            <a:endParaRPr lang="en-US" sz="4800"/>
          </a:p>
        </p:txBody>
      </p:sp>
    </p:spTree>
    <p:extLst>
      <p:ext uri="{BB962C8B-B14F-4D97-AF65-F5344CB8AC3E}">
        <p14:creationId val="4077240216"/>
      </p:ext>
    </p:extLst>
  </p:cSld>
  <p:clrMapOvr>
    <a:masterClrMapping/>
  </p:clrMapOvr>
  <mc:AlternateContent>
    <mc:Choice xmlns:p14="http://schemas.microsoft.com/office/powerpoint/2010/main" Requires="p14">
      <p:transition p14:dur="0"/>
    </mc:Choice>
    <mc:Fallback>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p:txBody>
          <a:bodyPr/>
          <a:lstStyle/>
          <a:p>
            <a:pPr marL="342900" indent="-342900">
              <a:spcBef>
                <a:spcPct val="0"/>
              </a:spcBef>
              <a:spcAft>
                <a:spcPts val="2400"/>
              </a:spcAft>
              <a:buFont typeface="Arial" panose="020b0604020202020204" pitchFamily="34" charset="0"/>
              <a:buChar char="•"/>
            </a:pPr>
            <a:r>
              <a:rPr lang="en-US" sz="3600">
                <a:latin typeface="Arial" panose="020b0604020202020204" pitchFamily="34" charset="0"/>
              </a:rPr>
              <a:t>Case Law  </a:t>
            </a:r>
          </a:p>
          <a:p>
            <a:pPr marL="1143000" indent="-571500">
              <a:spcBef>
                <a:spcPct val="0"/>
              </a:spcBef>
              <a:spcAft>
                <a:spcPts val="2400"/>
              </a:spcAft>
              <a:buFont typeface="Courier New" panose="02070309020205020404" pitchFamily="49" charset="0"/>
              <a:buChar char="o"/>
            </a:pPr>
            <a:r>
              <a:rPr lang="en-US" sz="3600">
                <a:latin typeface="Arial" panose="020b0604020202020204" pitchFamily="34" charset="0"/>
              </a:rPr>
              <a:t>Supreme Court, federal courts</a:t>
            </a:r>
          </a:p>
          <a:p>
            <a:pPr marL="1143000" indent="-571500">
              <a:spcBef>
                <a:spcPct val="0"/>
              </a:spcBef>
              <a:spcAft>
                <a:spcPts val="2400"/>
              </a:spcAft>
              <a:buFont typeface="Courier New" panose="02070309020205020404" pitchFamily="49" charset="0"/>
              <a:buChar char="o"/>
            </a:pPr>
            <a:r>
              <a:rPr lang="en-US" sz="3600">
                <a:latin typeface="Arial" panose="020b0604020202020204" pitchFamily="34" charset="0"/>
              </a:rPr>
              <a:t>State courts </a:t>
            </a:r>
          </a:p>
          <a:p>
            <a:pPr marL="1143000" indent="-571500">
              <a:spcBef>
                <a:spcPct val="0"/>
              </a:spcBef>
              <a:spcAft>
                <a:spcPts val="2400"/>
              </a:spcAft>
              <a:buFont typeface="Courier New" panose="02070309020205020404" pitchFamily="49" charset="0"/>
              <a:buChar char="o"/>
            </a:pPr>
            <a:r>
              <a:rPr lang="en-US" sz="3600">
                <a:latin typeface="Arial" panose="020b0604020202020204" pitchFamily="34" charset="0"/>
              </a:rPr>
              <a:t>Look to other court decisions for persuasive authority</a:t>
            </a:r>
          </a:p>
          <a:p>
            <a:endParaRPr lang="en-US"/>
          </a:p>
        </p:txBody>
      </p:sp>
      <p:sp>
        <p:nvSpPr>
          <p:cNvPr id="6" name="Title 1"/>
          <p:cNvSpPr txBox="1">
            <a:spLocks noGrp="1"/>
          </p:cNvSpPr>
          <p:nvPr>
            <p:ph type="title"/>
          </p:nvPr>
        </p:nvSpPr>
        <p:spPr>
          <a:prstGeom prst="rect">
            <a:avLst/>
          </a:prstGeom>
        </p:spPr>
        <p:txBody>
          <a:bodyPr vert="horz" lIns="91440" tIns="45720" rIns="91440" bIns="45720" rtlCol="0" anchor="ctr">
            <a:noAutofit/>
          </a:bodyPr>
          <a:lstStyle>
            <a:lvl1pPr algn="l" defTabSz="457189" rtl="0" eaLnBrk="1" latinLnBrk="0" hangingPunct="1">
              <a:lnSpc>
                <a:spcPct val="100000"/>
              </a:lnSpc>
              <a:spcBef>
                <a:spcPct val="0"/>
              </a:spcBef>
              <a:buNone/>
              <a:defRPr sz="3300" b="1" i="0" kern="1200" baseline="0">
                <a:solidFill>
                  <a:srgbClr val="00355F"/>
                </a:solidFill>
                <a:latin typeface="Arial Black" panose="020b0a04020102020204" pitchFamily="34" charset="0"/>
                <a:ea typeface="Arial Black" panose="020b0a04020102020204" pitchFamily="34" charset="0"/>
                <a:cs typeface="Arial Black" panose="020b0a04020102020204" pitchFamily="34" charset="0"/>
              </a:defRPr>
            </a:lvl1pPr>
          </a:lstStyle>
          <a:p>
            <a:r>
              <a:rPr lang="en-US" sz="4400">
                <a:solidFill>
                  <a:srgbClr val="0176BB"/>
                </a:solidFill>
                <a:latin typeface="+mn-lt"/>
              </a:rPr>
              <a:t>What applies? (3 of 3)</a:t>
            </a:r>
          </a:p>
        </p:txBody>
      </p:sp>
    </p:spTree>
    <p:extLst>
      <p:ext uri="{BB962C8B-B14F-4D97-AF65-F5344CB8AC3E}">
        <p14:creationId val="622006065"/>
      </p:ext>
    </p:extLst>
  </p:cSld>
  <p:clrMapOvr>
    <a:masterClrMapping/>
  </p:clrMapOvr>
  <mc:AlternateContent>
    <mc:Choice xmlns:p14="http://schemas.microsoft.com/office/powerpoint/2010/main" Requires="p14">
      <p:transition p14:dur="0"/>
    </mc:Choice>
    <mc:Fallback>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5123" name="Rectangle 2"/>
          <p:cNvSpPr>
            <a:spLocks noGrp="1" noRot="1" noChangeArrowheads="1"/>
          </p:cNvSpPr>
          <p:nvPr>
            <p:ph type="title"/>
          </p:nvPr>
        </p:nvSpPr>
        <p:spPr>
          <a:xfrm>
            <a:off x="1866049" y="5086350"/>
            <a:ext cx="8465345" cy="1045742"/>
          </a:xfrm>
          <a:noFill/>
        </p:spPr>
        <p:txBody>
          <a:bodyPr>
            <a:noAutofit/>
          </a:bodyPr>
          <a:lstStyle/>
          <a:p>
            <a:pPr algn="ctr"/>
            <a:r>
              <a:rPr lang="en-US" altLang="en-US" sz="5400" spc="-150"/>
              <a:t>Title IX Sexual Harassment</a:t>
            </a:r>
            <a:br>
              <a:rPr lang="en-US" altLang="en-US" sz="5400" spc="-150"/>
            </a:br>
            <a:r>
              <a:rPr lang="en-US" altLang="en-US" sz="5400" spc="-150"/>
              <a:t>34 CFR § 106.30</a:t>
            </a:r>
          </a:p>
        </p:txBody>
      </p:sp>
      <p:pic>
        <p:nvPicPr>
          <p:cNvPr id="7" name="Picture Placeholder 6" title="image showing pencil erasing words &quot;sexual harassment&quot;"/>
          <p:cNvPicPr>
            <a:picLocks noGrp="1" noChangeAspect="1"/>
          </p:cNvPicPr>
          <p:nvPr>
            <p:ph type="pic" sz="quarter" idx="21"/>
          </p:nvPr>
        </p:nvPicPr>
        <p:blipFill>
          <a:blip r:embed="rId3"/>
          <a:srcRect l="14388" r="14390"/>
          <a:stretch>
            <a:fillRect/>
          </a:stretch>
        </p:blipFill>
        <p:spPr>
          <a:xfrm>
            <a:off x="1548492" y="447152"/>
            <a:ext cx="9100458" cy="4191000"/>
          </a:xfrm>
          <a:prstGeom prst="rect">
            <a:avLst/>
          </a:prstGeom>
        </p:spPr>
      </p:pic>
    </p:spTree>
    <p:extLst>
      <p:ext uri="{BB962C8B-B14F-4D97-AF65-F5344CB8AC3E}">
        <p14:creationId val="4270265597"/>
      </p:ext>
    </p:extLst>
  </p:cSld>
  <p:clrMapOvr>
    <a:masterClrMapping/>
  </p:clrMapOvr>
  <p:transition spd="slow"/>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E4C0C78-6707-427D-AF20-04706775F212}"/>
              </a:ext>
            </a:extLst>
          </p:cNvPr>
          <p:cNvSpPr>
            <a:spLocks noGrp="1"/>
          </p:cNvSpPr>
          <p:nvPr>
            <p:ph type="title"/>
          </p:nvPr>
        </p:nvSpPr>
        <p:spPr>
          <a:xfrm>
            <a:off x="558946" y="769476"/>
            <a:ext cx="7990143" cy="456436"/>
          </a:xfrm>
        </p:spPr>
        <p:txBody>
          <a:bodyPr>
            <a:normAutofit fontScale="90000"/>
          </a:bodyPr>
          <a:lstStyle/>
          <a:p>
            <a:r>
              <a:rPr lang="en-US"/>
              <a:t>We Use Policy Language – Not Criminal Law</a:t>
            </a:r>
          </a:p>
        </p:txBody>
      </p:sp>
      <p:graphicFrame>
        <p:nvGraphicFramePr>
          <p:cNvPr id="6" name="Table 5">
            <a:extLst>
              <a:ext uri="{FF2B5EF4-FFF2-40B4-BE49-F238E27FC236}">
                <a16:creationId xmlns:a16="http://schemas.microsoft.com/office/drawing/2014/main" id="{41925C52-4116-41F6-959B-72FE9C168F0A}"/>
              </a:ext>
            </a:extLst>
          </p:cNvPr>
          <p:cNvGraphicFramePr>
            <a:graphicFrameLocks noGrp="1"/>
          </p:cNvGraphicFramePr>
          <p:nvPr>
            <p:extLst>
              <p:ext uri="{D42A27DB-BD31-4B8C-83A1-F6EECF244321}">
                <p14:modId val="3735573283"/>
              </p:ext>
            </p:extLst>
          </p:nvPr>
        </p:nvGraphicFramePr>
        <p:xfrm>
          <a:off x="558945" y="1722202"/>
          <a:ext cx="11107918" cy="2937935"/>
        </p:xfrm>
        <a:graphic>
          <a:graphicData uri="http://schemas.openxmlformats.org/drawingml/2006/table">
            <a:tbl>
              <a:tblPr firstRow="1" bandRow="1">
                <a:tableStyleId>{F2DE63D5-997A-4646-A377-4702673A728D}</a:tableStyleId>
              </a:tblPr>
              <a:tblGrid>
                <a:gridCol w="5553959">
                  <a:extLst>
                    <a:ext uri="{9D8B030D-6E8A-4147-A177-3AD203B41FA5}">
                      <a16:colId xmlns:a16="http://schemas.microsoft.com/office/drawing/2014/main" val="1294248958"/>
                    </a:ext>
                  </a:extLst>
                </a:gridCol>
                <a:gridCol w="5553959">
                  <a:extLst>
                    <a:ext uri="{9D8B030D-6E8A-4147-A177-3AD203B41FA5}">
                      <a16:colId xmlns:a16="http://schemas.microsoft.com/office/drawing/2014/main" val="3897622634"/>
                    </a:ext>
                  </a:extLst>
                </a:gridCol>
              </a:tblGrid>
              <a:tr h="587587">
                <a:tc>
                  <a:txBody>
                    <a:bodyPr vert="horz" wrap="square"/>
                    <a:lstStyle/>
                    <a:p>
                      <a:r>
                        <a:rPr lang="en-US" sz="2400"/>
                        <a:t>The Policy Uses This…</a:t>
                      </a:r>
                      <a:endParaRPr lang="en-US" sz="2400">
                        <a:solidFill>
                          <a:schemeClr val="tx1"/>
                        </a:solidFill>
                      </a:endParaRPr>
                    </a:p>
                  </a:txBody>
                  <a:tcPr/>
                </a:tc>
                <a:tc>
                  <a:txBody>
                    <a:bodyPr vert="horz" wrap="square"/>
                    <a:lstStyle/>
                    <a:p>
                      <a:r>
                        <a:rPr lang="en-US" sz="2400"/>
                        <a:t>Not This!</a:t>
                      </a:r>
                      <a:endParaRPr lang="en-US" sz="2400">
                        <a:solidFill>
                          <a:schemeClr val="tx1"/>
                        </a:solidFill>
                      </a:endParaRPr>
                    </a:p>
                  </a:txBody>
                  <a:tcPr/>
                </a:tc>
                <a:extLst>
                  <a:ext uri="{0D108BD9-81ED-4DB2-BD59-A6C34878D82A}">
                    <a16:rowId xmlns:a16="http://schemas.microsoft.com/office/drawing/2014/main" val="3086208830"/>
                  </a:ext>
                </a:extLst>
              </a:tr>
              <a:tr h="587587">
                <a:tc>
                  <a:txBody>
                    <a:bodyPr vert="horz" wrap="square"/>
                    <a:lstStyle/>
                    <a:p>
                      <a:r>
                        <a:rPr lang="en-US" sz="2400"/>
                        <a:t>Complainant</a:t>
                      </a:r>
                      <a:endParaRPr lang="en-US" sz="2400">
                        <a:solidFill>
                          <a:schemeClr val="tx1"/>
                        </a:solidFill>
                      </a:endParaRPr>
                    </a:p>
                  </a:txBody>
                  <a:tcPr/>
                </a:tc>
                <a:tc>
                  <a:txBody>
                    <a:bodyPr vert="horz" wrap="square"/>
                    <a:lstStyle/>
                    <a:p>
                      <a:r>
                        <a:rPr lang="en-US" sz="2400"/>
                        <a:t>Victim* or Survivor</a:t>
                      </a:r>
                      <a:endParaRPr lang="en-US" sz="2400">
                        <a:solidFill>
                          <a:schemeClr val="tx1"/>
                        </a:solidFill>
                      </a:endParaRPr>
                    </a:p>
                  </a:txBody>
                  <a:tcPr/>
                </a:tc>
                <a:extLst>
                  <a:ext uri="{0D108BD9-81ED-4DB2-BD59-A6C34878D82A}">
                    <a16:rowId xmlns:a16="http://schemas.microsoft.com/office/drawing/2014/main" val="487703273"/>
                  </a:ext>
                </a:extLst>
              </a:tr>
              <a:tr h="587587">
                <a:tc>
                  <a:txBody>
                    <a:bodyPr vert="horz" wrap="square"/>
                    <a:lstStyle/>
                    <a:p>
                      <a:r>
                        <a:rPr lang="en-US" sz="2400"/>
                        <a:t>Respondent</a:t>
                      </a:r>
                      <a:endParaRPr lang="en-US" sz="2400">
                        <a:solidFill>
                          <a:schemeClr val="tx1"/>
                        </a:solidFill>
                      </a:endParaRPr>
                    </a:p>
                  </a:txBody>
                  <a:tcPr/>
                </a:tc>
                <a:tc>
                  <a:txBody>
                    <a:bodyPr vert="horz" wrap="square"/>
                    <a:lstStyle/>
                    <a:p>
                      <a:r>
                        <a:rPr lang="en-US" sz="2400"/>
                        <a:t>Perpetrator</a:t>
                      </a:r>
                      <a:endParaRPr lang="en-US" sz="2400">
                        <a:solidFill>
                          <a:schemeClr val="tx1"/>
                        </a:solidFill>
                      </a:endParaRPr>
                    </a:p>
                  </a:txBody>
                  <a:tcPr/>
                </a:tc>
                <a:extLst>
                  <a:ext uri="{0D108BD9-81ED-4DB2-BD59-A6C34878D82A}">
                    <a16:rowId xmlns:a16="http://schemas.microsoft.com/office/drawing/2014/main" val="3508843204"/>
                  </a:ext>
                </a:extLst>
              </a:tr>
              <a:tr h="587587">
                <a:tc>
                  <a:txBody>
                    <a:bodyPr vert="horz" wrap="square"/>
                    <a:lstStyle/>
                    <a:p>
                      <a:r>
                        <a:rPr lang="en-US" sz="2400"/>
                        <a:t>Responsible</a:t>
                      </a:r>
                      <a:endParaRPr lang="en-US" sz="2400">
                        <a:solidFill>
                          <a:schemeClr val="tx1"/>
                        </a:solidFill>
                      </a:endParaRPr>
                    </a:p>
                  </a:txBody>
                  <a:tcPr/>
                </a:tc>
                <a:tc>
                  <a:txBody>
                    <a:bodyPr vert="horz" wrap="square"/>
                    <a:lstStyle/>
                    <a:p>
                      <a:r>
                        <a:rPr lang="en-US" sz="2400"/>
                        <a:t>Guilty</a:t>
                      </a:r>
                      <a:endParaRPr lang="en-US" sz="2400">
                        <a:solidFill>
                          <a:schemeClr val="tx1"/>
                        </a:solidFill>
                      </a:endParaRPr>
                    </a:p>
                  </a:txBody>
                  <a:tcPr/>
                </a:tc>
                <a:extLst>
                  <a:ext uri="{0D108BD9-81ED-4DB2-BD59-A6C34878D82A}">
                    <a16:rowId xmlns:a16="http://schemas.microsoft.com/office/drawing/2014/main" val="2236659635"/>
                  </a:ext>
                </a:extLst>
              </a:tr>
              <a:tr h="587587">
                <a:tc>
                  <a:txBody>
                    <a:bodyPr vert="horz" wrap="square"/>
                    <a:lstStyle/>
                    <a:p>
                      <a:r>
                        <a:rPr lang="en-US" sz="2400"/>
                        <a:t>Not Responsible</a:t>
                      </a:r>
                      <a:endParaRPr lang="en-US" sz="2400">
                        <a:solidFill>
                          <a:schemeClr val="tx1"/>
                        </a:solidFill>
                      </a:endParaRPr>
                    </a:p>
                  </a:txBody>
                  <a:tcPr/>
                </a:tc>
                <a:tc>
                  <a:txBody>
                    <a:bodyPr vert="horz" wrap="square"/>
                    <a:lstStyle/>
                    <a:p>
                      <a:r>
                        <a:rPr lang="en-US" sz="2400"/>
                        <a:t>Not Guilty or Innocent</a:t>
                      </a:r>
                      <a:endParaRPr lang="en-US" sz="2400">
                        <a:solidFill>
                          <a:schemeClr val="tx1"/>
                        </a:solidFill>
                      </a:endParaRPr>
                    </a:p>
                  </a:txBody>
                  <a:tcPr/>
                </a:tc>
                <a:extLst>
                  <a:ext uri="{0D108BD9-81ED-4DB2-BD59-A6C34878D82A}">
                    <a16:rowId xmlns:a16="http://schemas.microsoft.com/office/drawing/2014/main" val="787185372"/>
                  </a:ext>
                </a:extLst>
              </a:tr>
            </a:tbl>
          </a:graphicData>
        </a:graphic>
      </p:graphicFrame>
      <p:sp>
        <p:nvSpPr>
          <p:cNvPr id="7" name="TextBox 6">
            <a:extLst>
              <a:ext uri="{FF2B5EF4-FFF2-40B4-BE49-F238E27FC236}">
                <a16:creationId xmlns:a16="http://schemas.microsoft.com/office/drawing/2014/main" id="{74EE6BAB-83B7-4B5E-A525-6B6A75F466C5}"/>
              </a:ext>
            </a:extLst>
          </p:cNvPr>
          <p:cNvSpPr txBox="1"/>
          <p:nvPr/>
        </p:nvSpPr>
        <p:spPr>
          <a:xfrm>
            <a:off x="558945" y="4836405"/>
            <a:ext cx="11107918" cy="461665"/>
          </a:xfrm>
          <a:prstGeom prst="rect">
            <a:avLst/>
          </a:prstGeom>
          <a:noFill/>
        </p:spPr>
        <p:txBody>
          <a:bodyPr wrap="square" rtlCol="0">
            <a:spAutoFit/>
          </a:bodyPr>
          <a:lstStyle/>
          <a:p>
            <a:r>
              <a:rPr lang="en-US" sz="2400"/>
              <a:t>*The Clery Act uses the term “victim” in defining certain types of prohibited conduct.</a:t>
            </a:r>
          </a:p>
        </p:txBody>
      </p:sp>
    </p:spTree>
    <p:extLst>
      <p:ext uri="{BB962C8B-B14F-4D97-AF65-F5344CB8AC3E}">
        <p14:creationId val="846891479"/>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p:txBody>
          <a:bodyPr/>
          <a:lstStyle/>
          <a:p>
            <a:pPr>
              <a:spcBef>
                <a:spcPct val="0"/>
              </a:spcBef>
              <a:spcAft>
                <a:spcPts val="1800"/>
              </a:spcAft>
            </a:pPr>
            <a:r>
              <a:rPr lang="en-US" sz="2800">
                <a:latin typeface="Arial" panose="020b0604020202020204" pitchFamily="34" charset="0"/>
              </a:rPr>
              <a:t>Preamble to the 2020 Title IX Regulations:</a:t>
            </a:r>
          </a:p>
          <a:p>
            <a:pPr marL="457200" indent="-457200">
              <a:spcBef>
                <a:spcPct val="0"/>
              </a:spcBef>
              <a:spcAft>
                <a:spcPts val="1800"/>
              </a:spcAft>
              <a:buFont typeface="Arial" panose="020b0604020202020204" pitchFamily="34" charset="0"/>
              <a:buChar char="•"/>
            </a:pPr>
            <a:r>
              <a:rPr lang="en-US" sz="2800">
                <a:latin typeface="Arial" panose="020b0604020202020204" pitchFamily="34" charset="0"/>
              </a:rPr>
              <a:t>“The Department appreciates support for its final regulations, which apply to employees.”  (30439)</a:t>
            </a:r>
          </a:p>
          <a:p>
            <a:pPr marL="457200" indent="-457200">
              <a:spcBef>
                <a:spcPct val="0"/>
              </a:spcBef>
              <a:spcAft>
                <a:spcPts val="1800"/>
              </a:spcAft>
              <a:buFont typeface="Arial" panose="020b0604020202020204" pitchFamily="34" charset="0"/>
              <a:buChar char="•"/>
            </a:pPr>
            <a:r>
              <a:rPr lang="en-US" sz="2800">
                <a:latin typeface="Arial" panose="020b0604020202020204" pitchFamily="34" charset="0"/>
              </a:rPr>
              <a:t>No “inherent conflict” between Title VII and Title IX (30439)</a:t>
            </a:r>
          </a:p>
          <a:p>
            <a:pPr marL="457200" indent="-457200">
              <a:spcBef>
                <a:spcPct val="0"/>
              </a:spcBef>
              <a:spcAft>
                <a:spcPts val="1800"/>
              </a:spcAft>
              <a:buFont typeface="Arial" panose="020b0604020202020204" pitchFamily="34" charset="0"/>
              <a:buChar char="•"/>
            </a:pPr>
            <a:r>
              <a:rPr lang="en-US" sz="2800">
                <a:latin typeface="Arial" panose="020b0604020202020204" pitchFamily="34" charset="0"/>
              </a:rPr>
              <a:t>Due Process protections found in § 106.45 (live hearing, advisors, cross-examination) apply to employees, not just students (30440)</a:t>
            </a:r>
          </a:p>
          <a:p>
            <a:pPr marL="457200" indent="-457200">
              <a:spcBef>
                <a:spcPct val="0"/>
              </a:spcBef>
              <a:spcAft>
                <a:spcPts val="1800"/>
              </a:spcAft>
              <a:buFont typeface="Arial" panose="020b0604020202020204" pitchFamily="34" charset="0"/>
              <a:buChar char="•"/>
            </a:pPr>
            <a:r>
              <a:rPr lang="en-US" sz="2800">
                <a:latin typeface="Arial" panose="020b0604020202020204" pitchFamily="34" charset="0"/>
              </a:rPr>
              <a:t>Recipients that are subject to both Title VII and Title IX must comply with both (30440)</a:t>
            </a:r>
          </a:p>
          <a:p>
            <a:pPr marL="457200" indent="-457200">
              <a:spcBef>
                <a:spcPct val="0"/>
              </a:spcBef>
              <a:spcAft>
                <a:spcPts val="1800"/>
              </a:spcAft>
              <a:buFont typeface="Arial" panose="020b0604020202020204" pitchFamily="34" charset="0"/>
              <a:buChar char="•"/>
            </a:pPr>
            <a:endParaRPr lang="en-US" sz="2800"/>
          </a:p>
          <a:p>
            <a:endParaRPr lang="en-US"/>
          </a:p>
        </p:txBody>
      </p:sp>
      <p:sp>
        <p:nvSpPr>
          <p:cNvPr id="5123" name="Rectangle 2"/>
          <p:cNvSpPr>
            <a:spLocks noGrp="1" noRot="1" noChangeArrowheads="1"/>
          </p:cNvSpPr>
          <p:nvPr>
            <p:ph type="title"/>
          </p:nvPr>
        </p:nvSpPr>
        <p:spPr/>
        <p:txBody>
          <a:bodyPr>
            <a:noAutofit/>
          </a:bodyPr>
          <a:lstStyle/>
          <a:p>
            <a:r>
              <a:rPr lang="en-US" altLang="en-US" sz="3600"/>
              <a:t>Title IX Regs Apply to Employees</a:t>
            </a:r>
          </a:p>
        </p:txBody>
      </p:sp>
    </p:spTree>
    <p:extLst>
      <p:ext uri="{BB962C8B-B14F-4D97-AF65-F5344CB8AC3E}">
        <p14:creationId val="3073489560"/>
      </p:ext>
    </p:extLst>
  </p:cSld>
  <p:clrMapOvr>
    <a:masterClrMapping/>
  </p:clrMapOvr>
  <mc:AlternateContent>
    <mc:Choice xmlns:p14="http://schemas.microsoft.com/office/powerpoint/2010/main" Requires="p14">
      <p:transition p14:dur="0"/>
    </mc:Choice>
    <mc:Fallback>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a:xfrm>
            <a:off x="555458" y="1600200"/>
            <a:ext cx="9726781" cy="4772026"/>
          </a:xfrm>
        </p:spPr>
        <p:txBody>
          <a:bodyPr vert="horz" lIns="91440" tIns="45720" rIns="91440" bIns="45720" rtlCol="0" anchor="t">
            <a:normAutofit/>
          </a:bodyPr>
          <a:lstStyle/>
          <a:p>
            <a:pPr marL="457200" indent="-457200">
              <a:spcBef>
                <a:spcPct val="0"/>
              </a:spcBef>
              <a:spcAft>
                <a:spcPts val="1200"/>
              </a:spcAft>
              <a:buFont typeface="Arial" panose="020b0604020202020204" pitchFamily="34" charset="0"/>
              <a:buChar char="•"/>
            </a:pPr>
            <a:r>
              <a:rPr lang="en-US" sz="3000">
                <a:latin typeface="Arial" panose="020b0604020202020204" pitchFamily="34" charset="0"/>
              </a:rPr>
              <a:t>Conflicts between Title VII and Title IX noted by Commenters:</a:t>
            </a:r>
          </a:p>
          <a:p>
            <a:pPr marL="1028700" indent="-457200">
              <a:spcBef>
                <a:spcPct val="0"/>
              </a:spcBef>
              <a:spcAft>
                <a:spcPts val="1200"/>
              </a:spcAft>
              <a:buFont typeface="Courier New" panose="02070309020205020404" pitchFamily="49" charset="0"/>
              <a:buChar char="o"/>
            </a:pPr>
            <a:r>
              <a:rPr lang="en-US" sz="2600">
                <a:latin typeface="Arial" panose="020b0604020202020204" pitchFamily="34" charset="0"/>
              </a:rPr>
              <a:t>Formal complaint requirement </a:t>
            </a:r>
          </a:p>
          <a:p>
            <a:pPr marL="1028700" indent="-457200">
              <a:spcBef>
                <a:spcPct val="0"/>
              </a:spcBef>
              <a:spcAft>
                <a:spcPts val="1200"/>
              </a:spcAft>
              <a:buFont typeface="Courier New" panose="02070309020205020404" pitchFamily="49" charset="0"/>
              <a:buChar char="o"/>
            </a:pPr>
            <a:r>
              <a:rPr lang="en-US" sz="2600">
                <a:latin typeface="Arial" panose="020b0604020202020204" pitchFamily="34" charset="0"/>
              </a:rPr>
              <a:t>Notice requirement</a:t>
            </a:r>
          </a:p>
          <a:p>
            <a:pPr marL="1028700" indent="-457200">
              <a:spcBef>
                <a:spcPct val="0"/>
              </a:spcBef>
              <a:spcAft>
                <a:spcPts val="1200"/>
              </a:spcAft>
              <a:buFont typeface="Courier New" panose="02070309020205020404" pitchFamily="49" charset="0"/>
              <a:buChar char="o"/>
            </a:pPr>
            <a:r>
              <a:rPr lang="en-US" sz="2600">
                <a:latin typeface="Arial"/>
                <a:ea typeface="Open Sans" charset="0"/>
                <a:cs typeface="Arial"/>
              </a:rPr>
              <a:t>Deliberate Indifference Standard </a:t>
            </a:r>
          </a:p>
          <a:p>
            <a:pPr marL="1028700" indent="-457200">
              <a:spcBef>
                <a:spcPct val="0"/>
              </a:spcBef>
              <a:spcAft>
                <a:spcPts val="1200"/>
              </a:spcAft>
              <a:buFont typeface="Courier New" panose="02070309020205020404" pitchFamily="49" charset="0"/>
              <a:buChar char="o"/>
            </a:pPr>
            <a:r>
              <a:rPr lang="en-US" sz="2600">
                <a:latin typeface="Arial" panose="020b0604020202020204" pitchFamily="34" charset="0"/>
              </a:rPr>
              <a:t>Definition of Sexual Harassment</a:t>
            </a:r>
          </a:p>
          <a:p>
            <a:pPr marL="1028700" indent="-457200">
              <a:spcBef>
                <a:spcPct val="0"/>
              </a:spcBef>
              <a:spcAft>
                <a:spcPts val="1200"/>
              </a:spcAft>
              <a:buFont typeface="Courier New" panose="02070309020205020404" pitchFamily="49" charset="0"/>
              <a:buChar char="o"/>
            </a:pPr>
            <a:r>
              <a:rPr lang="en-US" sz="2600">
                <a:latin typeface="Arial" panose="020b0604020202020204" pitchFamily="34" charset="0"/>
              </a:rPr>
              <a:t>Live hearing requirement (as opposed to notice and opportunity to respond)</a:t>
            </a:r>
          </a:p>
          <a:p>
            <a:endParaRPr lang="en-US"/>
          </a:p>
        </p:txBody>
      </p:sp>
      <p:sp>
        <p:nvSpPr>
          <p:cNvPr id="5123" name="Rectangle 2"/>
          <p:cNvSpPr>
            <a:spLocks noGrp="1" noRot="1" noChangeArrowheads="1"/>
          </p:cNvSpPr>
          <p:nvPr>
            <p:ph type="title"/>
          </p:nvPr>
        </p:nvSpPr>
        <p:spPr/>
        <p:txBody>
          <a:bodyPr>
            <a:noAutofit/>
          </a:bodyPr>
          <a:lstStyle/>
          <a:p>
            <a:r>
              <a:rPr lang="en-US" altLang="en-US" sz="3600"/>
              <a:t>Title VII Versus Title IX</a:t>
            </a:r>
          </a:p>
        </p:txBody>
      </p:sp>
    </p:spTree>
    <p:extLst>
      <p:ext uri="{BB962C8B-B14F-4D97-AF65-F5344CB8AC3E}">
        <p14:creationId val="1210245978"/>
      </p:ext>
    </p:extLst>
  </p:cSld>
  <p:clrMapOvr>
    <a:masterClrMapping/>
  </p:clrMapOvr>
  <mc:AlternateContent>
    <mc:Choice xmlns:p14="http://schemas.microsoft.com/office/powerpoint/2010/main" Requires="p14">
      <p:transition p14:dur="0"/>
    </mc:Choice>
    <mc:Fallback>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p:txBody>
          <a:bodyPr vert="horz" lIns="91440" tIns="45720" rIns="91440" bIns="45720" rtlCol="0" anchor="t">
            <a:normAutofit/>
          </a:bodyPr>
          <a:lstStyle/>
          <a:p>
            <a:pPr marL="342900" indent="-342900">
              <a:spcBef>
                <a:spcPct val="0"/>
              </a:spcBef>
              <a:spcAft>
                <a:spcPts val="1200"/>
              </a:spcAft>
              <a:buClr>
                <a:srgbClr val="00355F"/>
              </a:buClr>
              <a:buFont typeface="Arial" panose="020b0604020202020204" pitchFamily="34" charset="0"/>
              <a:buChar char="•"/>
            </a:pPr>
            <a:r>
              <a:rPr lang="en-US" sz="2400" b="1" u="sng">
                <a:solidFill>
                  <a:srgbClr val="0176BB"/>
                </a:solidFill>
                <a:ea typeface="Open Sans" charset="0"/>
                <a:cs typeface="Arial"/>
              </a:rPr>
              <a:t>Sexual harassment</a:t>
            </a:r>
            <a:r>
              <a:rPr lang="en-US" sz="2400">
                <a:solidFill>
                  <a:srgbClr val="0176BB"/>
                </a:solidFill>
                <a:ea typeface="Open Sans" charset="0"/>
                <a:cs typeface="Arial"/>
              </a:rPr>
              <a:t> </a:t>
            </a:r>
            <a:r>
              <a:rPr lang="en-US" sz="2400">
                <a:ea typeface="Open Sans" charset="0"/>
                <a:cs typeface="Arial"/>
              </a:rPr>
              <a:t>means conduct </a:t>
            </a:r>
            <a:r>
              <a:rPr lang="en-US" sz="2400" b="1" u="sng">
                <a:solidFill>
                  <a:schemeClr val="tx1"/>
                </a:solidFill>
                <a:ea typeface="Open Sans" charset="0"/>
                <a:cs typeface="Arial"/>
              </a:rPr>
              <a:t>on the basis of sex</a:t>
            </a:r>
            <a:r>
              <a:rPr lang="en-US" sz="2400">
                <a:solidFill>
                  <a:srgbClr val="80BB42"/>
                </a:solidFill>
                <a:ea typeface="Open Sans" charset="0"/>
                <a:cs typeface="Arial"/>
              </a:rPr>
              <a:t> </a:t>
            </a:r>
            <a:r>
              <a:rPr lang="en-US" sz="2400">
                <a:ea typeface="Open Sans" charset="0"/>
                <a:cs typeface="Arial"/>
              </a:rPr>
              <a:t>that satisfies one or more of the following:</a:t>
            </a:r>
          </a:p>
          <a:p>
            <a:pPr marL="1085850" indent="-457200">
              <a:spcBef>
                <a:spcPct val="0"/>
              </a:spcBef>
              <a:spcAft>
                <a:spcPts val="1200"/>
              </a:spcAft>
              <a:buFont typeface="Courier New" panose="02070309020205020404" pitchFamily="49" charset="0"/>
              <a:buChar char="o"/>
            </a:pPr>
            <a:r>
              <a:rPr lang="en-US" sz="2400"/>
              <a:t>[</a:t>
            </a:r>
            <a:r>
              <a:rPr lang="en-US" sz="2400" b="1" i="1" u="sng">
                <a:solidFill>
                  <a:srgbClr val="0176BB"/>
                </a:solidFill>
              </a:rPr>
              <a:t>Quid pro quo</a:t>
            </a:r>
            <a:r>
              <a:rPr lang="en-US" sz="2400"/>
              <a:t>] An employee of the recipient conditioning the provision of an aid, benefit, or service of the recipient on an individual’s participation in unwelcome sexual conduct;</a:t>
            </a:r>
          </a:p>
          <a:p>
            <a:pPr marL="1085850" indent="-457200">
              <a:spcBef>
                <a:spcPct val="0"/>
              </a:spcBef>
              <a:spcAft>
                <a:spcPts val="1200"/>
              </a:spcAft>
              <a:buFont typeface="Courier New" panose="02070309020205020404" pitchFamily="49" charset="0"/>
              <a:buChar char="o"/>
            </a:pPr>
            <a:r>
              <a:rPr lang="en-US" sz="2400"/>
              <a:t>[</a:t>
            </a:r>
            <a:r>
              <a:rPr lang="en-US" sz="2400" b="1" u="sng">
                <a:solidFill>
                  <a:srgbClr val="0176BB"/>
                </a:solidFill>
              </a:rPr>
              <a:t>Unwelcome conduct</a:t>
            </a:r>
            <a:r>
              <a:rPr lang="en-US" sz="2400"/>
              <a:t>] Unwelcome conduct determined by a reasonable person to be so severe, pervasive, and objectively offensive that it effectively denies a person equal access to the recipient’s education program or activity; or</a:t>
            </a:r>
          </a:p>
          <a:p>
            <a:pPr marL="1085850" indent="-457200">
              <a:spcBef>
                <a:spcPct val="0"/>
              </a:spcBef>
              <a:spcAft>
                <a:spcPts val="1200"/>
              </a:spcAft>
              <a:buFont typeface="Courier New" panose="02070309020205020404" pitchFamily="49" charset="0"/>
              <a:buChar char="o"/>
            </a:pPr>
            <a:r>
              <a:rPr lang="en-US" sz="2400"/>
              <a:t>[</a:t>
            </a:r>
            <a:r>
              <a:rPr lang="en-US" sz="2400" b="1" u="sng">
                <a:solidFill>
                  <a:srgbClr val="0176BB"/>
                </a:solidFill>
              </a:rPr>
              <a:t>Clery crimes</a:t>
            </a:r>
            <a:r>
              <a:rPr lang="en-US" sz="2400"/>
              <a:t>] Sexual assault, dating violence, domestic violence, or stalking</a:t>
            </a:r>
          </a:p>
          <a:p>
            <a:endParaRPr lang="en-US"/>
          </a:p>
          <a:p>
            <a:endParaRPr lang="en-US"/>
          </a:p>
        </p:txBody>
      </p:sp>
      <p:sp>
        <p:nvSpPr>
          <p:cNvPr id="4" name="Title 3"/>
          <p:cNvSpPr>
            <a:spLocks noGrp="1"/>
          </p:cNvSpPr>
          <p:nvPr>
            <p:ph type="title"/>
          </p:nvPr>
        </p:nvSpPr>
        <p:spPr>
          <a:xfrm>
            <a:off x="555626" y="396815"/>
            <a:ext cx="7098632" cy="721896"/>
          </a:xfrm>
        </p:spPr>
        <p:txBody>
          <a:bodyPr>
            <a:noAutofit/>
          </a:bodyPr>
          <a:lstStyle/>
          <a:p>
            <a:r>
              <a:rPr lang="en-US" sz="3600"/>
              <a:t>Title IX Sexual Harassment </a:t>
            </a:r>
            <a:br>
              <a:rPr lang="en-US" sz="3600"/>
            </a:br>
            <a:r>
              <a:rPr lang="en-US" sz="3600"/>
              <a:t>-  3 Classifications</a:t>
            </a:r>
          </a:p>
        </p:txBody>
      </p:sp>
    </p:spTree>
    <p:extLst>
      <p:ext uri="{BB962C8B-B14F-4D97-AF65-F5344CB8AC3E}">
        <p14:creationId val="334681144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a:xfrm>
            <a:off x="845390" y="1676400"/>
            <a:ext cx="9436850" cy="4695826"/>
          </a:xfrm>
        </p:spPr>
        <p:txBody>
          <a:bodyPr>
            <a:normAutofit/>
          </a:bodyPr>
          <a:lstStyle/>
          <a:p>
            <a:pPr marL="342900" indent="-342900">
              <a:spcBef>
                <a:spcPct val="0"/>
              </a:spcBef>
              <a:spcAft>
                <a:spcPts val="1800"/>
              </a:spcAft>
              <a:buFont typeface="Arial" panose="020b0604020202020204" pitchFamily="34" charset="0"/>
              <a:buChar char="•"/>
            </a:pPr>
            <a:r>
              <a:rPr lang="en-US" sz="2800"/>
              <a:t>Only applies to employee respondents (can be any complainant)</a:t>
            </a:r>
          </a:p>
          <a:p>
            <a:pPr marL="342900" indent="-342900">
              <a:spcBef>
                <a:spcPct val="0"/>
              </a:spcBef>
              <a:spcAft>
                <a:spcPts val="1800"/>
              </a:spcAft>
              <a:buFont typeface="Arial" panose="020b0604020202020204" pitchFamily="34" charset="0"/>
              <a:buChar char="•"/>
            </a:pPr>
            <a:r>
              <a:rPr lang="en-US" sz="2800"/>
              <a:t>ED interprets this broadly to encompass implied </a:t>
            </a:r>
            <a:r>
              <a:rPr lang="en-US" sz="2800" i="1"/>
              <a:t>quid pro quo</a:t>
            </a:r>
          </a:p>
          <a:p>
            <a:pPr marL="342900" indent="-342900">
              <a:spcBef>
                <a:spcPct val="0"/>
              </a:spcBef>
              <a:spcAft>
                <a:spcPts val="1800"/>
              </a:spcAft>
              <a:buFont typeface="Arial" panose="020b0604020202020204" pitchFamily="34" charset="0"/>
              <a:buChar char="•"/>
            </a:pPr>
            <a:r>
              <a:rPr lang="en-US" sz="2800"/>
              <a:t>No intent or severe or pervasive requirements, but must be unwelcome </a:t>
            </a:r>
          </a:p>
          <a:p>
            <a:pPr marL="342900" indent="-342900">
              <a:spcBef>
                <a:spcPct val="0"/>
              </a:spcBef>
              <a:spcAft>
                <a:spcPts val="1800"/>
              </a:spcAft>
              <a:buFont typeface="Arial" panose="020b0604020202020204" pitchFamily="34" charset="0"/>
              <a:buChar char="•"/>
            </a:pPr>
            <a:r>
              <a:rPr lang="en-US" sz="2800"/>
              <a:t>“[A]buse of authority is the form of even a single instance…is inherently offensive and serious enough to jeopardize educational access.”</a:t>
            </a:r>
          </a:p>
          <a:p>
            <a:endParaRPr lang="en-US"/>
          </a:p>
        </p:txBody>
      </p:sp>
      <p:sp>
        <p:nvSpPr>
          <p:cNvPr id="5123" name="Rectangle 2"/>
          <p:cNvSpPr>
            <a:spLocks noGrp="1" noRot="1" noChangeArrowheads="1"/>
          </p:cNvSpPr>
          <p:nvPr>
            <p:ph type="title"/>
          </p:nvPr>
        </p:nvSpPr>
        <p:spPr/>
        <p:txBody>
          <a:bodyPr>
            <a:noAutofit/>
          </a:bodyPr>
          <a:lstStyle/>
          <a:p>
            <a:r>
              <a:rPr lang="en-US" altLang="en-US" sz="3600"/>
              <a:t>Title IX Sexual Harassment: </a:t>
            </a:r>
            <a:br>
              <a:rPr lang="en-US" altLang="en-US" sz="3600"/>
            </a:br>
            <a:r>
              <a:rPr lang="en-US" altLang="en-US" sz="3600" i="1"/>
              <a:t>Quid Pro Q</a:t>
            </a:r>
            <a:r>
              <a:rPr lang="en-US" altLang="en-US" sz="3600"/>
              <a:t>uo</a:t>
            </a:r>
          </a:p>
        </p:txBody>
      </p:sp>
    </p:spTree>
    <p:extLst>
      <p:ext uri="{BB962C8B-B14F-4D97-AF65-F5344CB8AC3E}">
        <p14:creationId val="113503311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a:xfrm>
            <a:off x="802258" y="1752600"/>
            <a:ext cx="9479982" cy="4619626"/>
          </a:xfrm>
        </p:spPr>
        <p:txBody>
          <a:bodyPr>
            <a:normAutofit/>
          </a:bodyPr>
          <a:lstStyle/>
          <a:p>
            <a:pPr marL="342900" indent="-342900">
              <a:spcBef>
                <a:spcPct val="0"/>
              </a:spcBef>
              <a:spcAft>
                <a:spcPts val="1800"/>
              </a:spcAft>
              <a:buFont typeface="Arial" panose="020b0604020202020204" pitchFamily="34" charset="0"/>
              <a:buChar char="•"/>
            </a:pPr>
            <a:r>
              <a:rPr lang="en-US" sz="3000"/>
              <a:t>The second prong: severe, persistent, and objectively offensive and deny equal access  (vs. Title VII: severe or pervasive)</a:t>
            </a:r>
          </a:p>
          <a:p>
            <a:pPr marL="342900" indent="-342900">
              <a:spcBef>
                <a:spcPct val="0"/>
              </a:spcBef>
              <a:spcAft>
                <a:spcPts val="1800"/>
              </a:spcAft>
              <a:buFont typeface="Arial" panose="020b0604020202020204" pitchFamily="34" charset="0"/>
              <a:buChar char="•"/>
            </a:pPr>
            <a:r>
              <a:rPr lang="en-US" sz="3000"/>
              <a:t>Does not require intent </a:t>
            </a:r>
          </a:p>
          <a:p>
            <a:pPr marL="342900" indent="-342900">
              <a:spcBef>
                <a:spcPct val="0"/>
              </a:spcBef>
              <a:spcAft>
                <a:spcPts val="1800"/>
              </a:spcAft>
              <a:buFont typeface="Arial" panose="020b0604020202020204" pitchFamily="34" charset="0"/>
              <a:buChar char="•"/>
            </a:pPr>
            <a:r>
              <a:rPr lang="en-US" sz="3000"/>
              <a:t>Reasonable person standard – means a reasonable person in the shoes of the complainant  (30159)</a:t>
            </a:r>
          </a:p>
          <a:p>
            <a:pPr marL="342900" indent="-342900">
              <a:spcBef>
                <a:spcPct val="0"/>
              </a:spcBef>
              <a:spcAft>
                <a:spcPts val="1800"/>
              </a:spcAft>
              <a:buFont typeface="Arial" panose="020b0604020202020204" pitchFamily="34" charset="0"/>
              <a:buChar char="•"/>
            </a:pPr>
            <a:endParaRPr lang="en-US" sz="3000"/>
          </a:p>
        </p:txBody>
      </p:sp>
      <p:sp>
        <p:nvSpPr>
          <p:cNvPr id="5123" name="Rectangle 2"/>
          <p:cNvSpPr>
            <a:spLocks noGrp="1" noRot="1" noChangeArrowheads="1"/>
          </p:cNvSpPr>
          <p:nvPr>
            <p:ph type="title"/>
          </p:nvPr>
        </p:nvSpPr>
        <p:spPr/>
        <p:txBody>
          <a:bodyPr>
            <a:noAutofit/>
          </a:bodyPr>
          <a:lstStyle/>
          <a:p>
            <a:pPr>
              <a:lnSpc>
                <a:spcPts val="4000"/>
              </a:lnSpc>
            </a:pPr>
            <a:r>
              <a:rPr lang="en-US" altLang="en-US" sz="3600"/>
              <a:t>Sexual Harassment: </a:t>
            </a:r>
            <a:br>
              <a:rPr lang="en-US" altLang="en-US" sz="3600"/>
            </a:br>
            <a:r>
              <a:rPr lang="en-US" altLang="en-US" sz="3600"/>
              <a:t>“Title IX Hostile Environment”</a:t>
            </a:r>
          </a:p>
        </p:txBody>
      </p:sp>
    </p:spTree>
    <p:extLst>
      <p:ext uri="{BB962C8B-B14F-4D97-AF65-F5344CB8AC3E}">
        <p14:creationId val="221024225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 Placeholder 4"/>
          <p:cNvSpPr>
            <a:spLocks noGrp="1"/>
          </p:cNvSpPr>
          <p:nvPr>
            <p:ph type="body" sz="quarter" idx="17"/>
          </p:nvPr>
        </p:nvSpPr>
        <p:spPr>
          <a:xfrm>
            <a:off x="607220" y="1514475"/>
            <a:ext cx="10476112" cy="4848226"/>
          </a:xfrm>
        </p:spPr>
        <p:txBody>
          <a:bodyPr vert="horz" lIns="91440" tIns="45720" rIns="91440" bIns="45720" rtlCol="0" anchor="t">
            <a:normAutofit/>
          </a:bodyPr>
          <a:lstStyle/>
          <a:p>
            <a:pPr>
              <a:spcBef>
                <a:spcPct val="0"/>
              </a:spcBef>
              <a:spcAft>
                <a:spcPts val="1200"/>
              </a:spcAft>
            </a:pPr>
            <a:r>
              <a:rPr lang="en-US" sz="3200"/>
              <a:t>“Sexual Assault” includes:</a:t>
            </a:r>
          </a:p>
          <a:p>
            <a:pPr marL="571500" indent="-457200">
              <a:spcBef>
                <a:spcPct val="0"/>
              </a:spcBef>
              <a:spcAft>
                <a:spcPts val="1200"/>
              </a:spcAft>
              <a:buFont typeface="Arial" panose="020b0604020202020204" pitchFamily="34" charset="0"/>
              <a:buChar char="•"/>
            </a:pPr>
            <a:r>
              <a:rPr lang="en-US" sz="3200"/>
              <a:t>Rape (includes substance of def’s below)</a:t>
            </a:r>
          </a:p>
          <a:p>
            <a:pPr marL="571500" indent="-457200">
              <a:spcBef>
                <a:spcPct val="0"/>
              </a:spcBef>
              <a:spcAft>
                <a:spcPts val="1200"/>
              </a:spcAft>
              <a:buFont typeface="Arial" panose="020b0604020202020204" pitchFamily="34" charset="0"/>
              <a:buChar char="•"/>
            </a:pPr>
            <a:r>
              <a:rPr lang="en-US" sz="3200">
                <a:ea typeface="Open Sans" charset="0"/>
                <a:cs typeface="Arial"/>
              </a:rPr>
              <a:t>Sodomy    </a:t>
            </a:r>
            <a:endParaRPr lang="en-US" sz="3200"/>
          </a:p>
          <a:p>
            <a:pPr marL="571500" indent="-457200">
              <a:spcBef>
                <a:spcPct val="0"/>
              </a:spcBef>
              <a:spcAft>
                <a:spcPts val="1200"/>
              </a:spcAft>
              <a:buFont typeface="Arial" panose="020b0604020202020204" pitchFamily="34" charset="0"/>
              <a:buChar char="•"/>
            </a:pPr>
            <a:r>
              <a:rPr lang="en-US" sz="3200">
                <a:ea typeface="Open Sans" charset="0"/>
                <a:cs typeface="Arial"/>
              </a:rPr>
              <a:t>Sexual Assault with an Object  </a:t>
            </a:r>
            <a:endParaRPr lang="en-US" sz="3200"/>
          </a:p>
          <a:p>
            <a:pPr marL="571500" indent="-457200">
              <a:spcBef>
                <a:spcPct val="0"/>
              </a:spcBef>
              <a:spcAft>
                <a:spcPts val="1200"/>
              </a:spcAft>
              <a:buFont typeface="Arial" panose="020b0604020202020204" pitchFamily="34" charset="0"/>
              <a:buChar char="•"/>
            </a:pPr>
            <a:r>
              <a:rPr lang="en-US" sz="3200"/>
              <a:t>Fondling</a:t>
            </a:r>
          </a:p>
          <a:p>
            <a:pPr marL="571500" indent="-457200">
              <a:spcBef>
                <a:spcPct val="0"/>
              </a:spcBef>
              <a:spcAft>
                <a:spcPts val="1200"/>
              </a:spcAft>
              <a:buFont typeface="Arial" panose="020b0604020202020204" pitchFamily="34" charset="0"/>
              <a:buChar char="•"/>
            </a:pPr>
            <a:r>
              <a:rPr lang="en-US" sz="3200"/>
              <a:t>Incest</a:t>
            </a:r>
          </a:p>
          <a:p>
            <a:pPr marL="571500" indent="-457200">
              <a:spcBef>
                <a:spcPct val="0"/>
              </a:spcBef>
              <a:spcAft>
                <a:spcPts val="1200"/>
              </a:spcAft>
              <a:buFont typeface="Arial" panose="020b0604020202020204" pitchFamily="34" charset="0"/>
              <a:buChar char="•"/>
            </a:pPr>
            <a:r>
              <a:rPr lang="en-US" sz="3200"/>
              <a:t>Statutory Rape</a:t>
            </a:r>
          </a:p>
          <a:p>
            <a:endParaRPr lang="en-US"/>
          </a:p>
        </p:txBody>
      </p:sp>
      <p:sp>
        <p:nvSpPr>
          <p:cNvPr id="2" name="Title 1"/>
          <p:cNvSpPr>
            <a:spLocks noGrp="1"/>
          </p:cNvSpPr>
          <p:nvPr>
            <p:ph type="title"/>
          </p:nvPr>
        </p:nvSpPr>
        <p:spPr>
          <a:xfrm>
            <a:off x="437325" y="438150"/>
            <a:ext cx="8341645" cy="721896"/>
          </a:xfrm>
        </p:spPr>
        <p:txBody>
          <a:bodyPr>
            <a:noAutofit/>
          </a:bodyPr>
          <a:lstStyle/>
          <a:p>
            <a:pPr>
              <a:lnSpc>
                <a:spcPts val="3500"/>
              </a:lnSpc>
            </a:pPr>
            <a:r>
              <a:rPr lang="en-US" sz="3200">
                <a:cs typeface="Arial" panose="020b0604020202020204" pitchFamily="34" charset="0"/>
              </a:rPr>
              <a:t>Title IX Sexual Harassment:</a:t>
            </a:r>
            <a:br>
              <a:rPr lang="en-US" sz="3200">
                <a:cs typeface="Arial" panose="020b0604020202020204" pitchFamily="34" charset="0"/>
              </a:rPr>
            </a:br>
            <a:r>
              <a:rPr lang="en-US" sz="3200">
                <a:cs typeface="Arial" panose="020b0604020202020204" pitchFamily="34" charset="0"/>
              </a:rPr>
              <a:t>Sexual Assault as Defined in NIBRS</a:t>
            </a:r>
          </a:p>
        </p:txBody>
      </p:sp>
    </p:spTree>
    <p:extLst>
      <p:ext uri="{BB962C8B-B14F-4D97-AF65-F5344CB8AC3E}">
        <p14:creationId val="461205164"/>
      </p:ext>
    </p:extLst>
  </p:cSld>
  <p:clrMapOvr>
    <a:masterClrMapping/>
  </p:clrMapOvr>
  <mc:AlternateContent>
    <mc:Choice xmlns:p14="http://schemas.microsoft.com/office/powerpoint/2010/main" Requires="p14">
      <p:transition p14:dur="0"/>
    </mc:Choice>
    <mc:Fallback>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 Placeholder 4"/>
          <p:cNvSpPr>
            <a:spLocks noGrp="1"/>
          </p:cNvSpPr>
          <p:nvPr>
            <p:ph type="body" sz="quarter" idx="17"/>
          </p:nvPr>
        </p:nvSpPr>
        <p:spPr/>
        <p:txBody>
          <a:bodyPr vert="horz" lIns="91440" tIns="45720" rIns="91440" bIns="45720" rtlCol="0" anchor="t">
            <a:normAutofit/>
          </a:bodyPr>
          <a:lstStyle/>
          <a:p>
            <a:r>
              <a:rPr lang="en-US"/>
              <a:t>Sexual Assault is having or attempting to have (1) sexual contact or (2) sexual intercourse with another individual by force or threat of force; without consent; or where the person is incapacitated. Specific information regarding both offenses follows:</a:t>
            </a:r>
          </a:p>
          <a:p>
            <a:r>
              <a:rPr lang="en-US" b="1"/>
              <a:t>Non-Consensual Sexual Contact:</a:t>
            </a:r>
            <a:r>
              <a:rPr lang="en-US"/>
              <a:t> Having sexual contact with another individual:</a:t>
            </a:r>
          </a:p>
          <a:p>
            <a:r>
              <a:rPr lang="en-US"/>
              <a:t>a.  By force or threat of force;</a:t>
            </a:r>
          </a:p>
          <a:p>
            <a:r>
              <a:rPr lang="en-US"/>
              <a:t>b.  Without consent; OR</a:t>
            </a:r>
          </a:p>
          <a:p>
            <a:r>
              <a:rPr lang="en-US"/>
              <a:t>c.  Where that individual is incapacitated. </a:t>
            </a:r>
          </a:p>
          <a:p>
            <a:r>
              <a:rPr lang="en-US"/>
              <a:t>Non-consensual sexual contact includes intentional contact with the intimate parts of another, causing another to touch one's intimate parts, or disrobing or exposure of another without permission. Intimate parts may include the breasts, genitals, buttocks, groin, mouth or any other part of the body that is touched in a sexual manner.</a:t>
            </a:r>
          </a:p>
          <a:p>
            <a:endParaRPr lang="en-US"/>
          </a:p>
        </p:txBody>
      </p:sp>
      <p:sp>
        <p:nvSpPr>
          <p:cNvPr id="2" name="Title 1"/>
          <p:cNvSpPr>
            <a:spLocks noGrp="1"/>
          </p:cNvSpPr>
          <p:nvPr>
            <p:ph type="title"/>
          </p:nvPr>
        </p:nvSpPr>
        <p:spPr/>
        <p:txBody>
          <a:bodyPr>
            <a:noAutofit/>
          </a:bodyPr>
          <a:lstStyle/>
          <a:p>
            <a:pPr>
              <a:lnSpc>
                <a:spcPts val="4100"/>
              </a:lnSpc>
            </a:pPr>
            <a:r>
              <a:rPr lang="en-US"/>
              <a:t>Sexual Assault: Sexual Contact</a:t>
            </a:r>
          </a:p>
        </p:txBody>
      </p:sp>
    </p:spTree>
    <p:extLst>
      <p:ext uri="{BB962C8B-B14F-4D97-AF65-F5344CB8AC3E}">
        <p14:creationId val="3100362808"/>
      </p:ext>
    </p:extLst>
  </p:cSld>
  <p:clrMapOvr>
    <a:masterClrMapping/>
  </p:clrMapOvr>
  <mc:AlternateContent>
    <mc:Choice xmlns:p14="http://schemas.microsoft.com/office/powerpoint/2010/main" Requires="p14">
      <p:transition p14:dur="0"/>
    </mc:Choice>
    <mc:Fallback>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 Placeholder 4"/>
          <p:cNvSpPr>
            <a:spLocks noGrp="1"/>
          </p:cNvSpPr>
          <p:nvPr>
            <p:ph type="body" sz="quarter" idx="17"/>
          </p:nvPr>
        </p:nvSpPr>
        <p:spPr/>
        <p:txBody>
          <a:bodyPr vert="horz" lIns="91440" tIns="45720" rIns="91440" bIns="45720" rtlCol="0" anchor="t">
            <a:normAutofit/>
          </a:bodyPr>
          <a:lstStyle/>
          <a:p>
            <a:r>
              <a:rPr lang="en-US" b="1"/>
              <a:t>Non-Consensual Sexual Intercourse:</a:t>
            </a:r>
            <a:r>
              <a:rPr lang="en-US"/>
              <a:t> Having or attempting to have sexual intercourse with another individual:</a:t>
            </a:r>
          </a:p>
          <a:p>
            <a:r>
              <a:rPr lang="en-US"/>
              <a:t>a.  By force or threat of force;</a:t>
            </a:r>
          </a:p>
          <a:p>
            <a:r>
              <a:rPr lang="en-US"/>
              <a:t>b.  Without consent; or</a:t>
            </a:r>
          </a:p>
          <a:p>
            <a:r>
              <a:rPr lang="en-US"/>
              <a:t>c.  Where that individual is incapacitated. </a:t>
            </a:r>
          </a:p>
          <a:p>
            <a:r>
              <a:rPr lang="en-US"/>
              <a:t>Sexual intercourse includes vaginal or anal penetration, however slight, with a body part (e.g., penis, tongue, finger, hand) or object, or oral penetration involving mouth to genital contact.</a:t>
            </a:r>
          </a:p>
          <a:p>
            <a:endParaRPr lang="en-US"/>
          </a:p>
        </p:txBody>
      </p:sp>
      <p:sp>
        <p:nvSpPr>
          <p:cNvPr id="2" name="Title 1"/>
          <p:cNvSpPr>
            <a:spLocks noGrp="1"/>
          </p:cNvSpPr>
          <p:nvPr>
            <p:ph type="title"/>
          </p:nvPr>
        </p:nvSpPr>
        <p:spPr/>
        <p:txBody>
          <a:bodyPr>
            <a:noAutofit/>
          </a:bodyPr>
          <a:lstStyle/>
          <a:p>
            <a:pPr>
              <a:lnSpc>
                <a:spcPts val="4100"/>
              </a:lnSpc>
            </a:pPr>
            <a:r>
              <a:rPr lang="en-US"/>
              <a:t>Sexual Assault: Sexual Intercourse</a:t>
            </a:r>
          </a:p>
        </p:txBody>
      </p:sp>
    </p:spTree>
    <p:extLst>
      <p:ext uri="{BB962C8B-B14F-4D97-AF65-F5344CB8AC3E}">
        <p14:creationId val="1860343794"/>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 Placeholder 4"/>
          <p:cNvSpPr>
            <a:spLocks noGrp="1"/>
          </p:cNvSpPr>
          <p:nvPr>
            <p:ph type="body" sz="quarter" idx="17"/>
          </p:nvPr>
        </p:nvSpPr>
        <p:spPr>
          <a:xfrm>
            <a:off x="711994" y="1600200"/>
            <a:ext cx="10622547" cy="5081954"/>
          </a:xfrm>
        </p:spPr>
        <p:txBody>
          <a:bodyPr vert="horz" lIns="91440" tIns="45720" rIns="91440" bIns="45720" rtlCol="0" anchor="t">
            <a:normAutofit/>
          </a:bodyPr>
          <a:lstStyle/>
          <a:p>
            <a:pPr marL="457200" indent="-457200">
              <a:buFont typeface="Arial" panose="020b0604020202020204" pitchFamily="34" charset="0"/>
              <a:buChar char="•"/>
            </a:pPr>
            <a:r>
              <a:rPr lang="en-US" sz="2800">
                <a:solidFill>
                  <a:srgbClr val="0176BB"/>
                </a:solidFill>
                <a:latin typeface="Arial" panose="020b0604020202020204" pitchFamily="34" charset="0"/>
              </a:rPr>
              <a:t>“Dating Violence” </a:t>
            </a:r>
            <a:r>
              <a:rPr lang="en-US" sz="2800">
                <a:latin typeface="Arial" panose="020b0604020202020204" pitchFamily="34" charset="0"/>
              </a:rPr>
              <a:t>means violence committed by a person - </a:t>
            </a:r>
            <a:endParaRPr lang="en-US" sz="1800">
              <a:latin typeface="Arial" panose="020b0604020202020204" pitchFamily="34" charset="0"/>
            </a:endParaRPr>
          </a:p>
          <a:p>
            <a:r>
              <a:rPr lang="en-US">
                <a:latin typeface="Arial" panose="020b0604020202020204" pitchFamily="34" charset="0"/>
              </a:rPr>
              <a:t>	(A)  who is or has been in a social relationship of a romantic or intimate nature with the 	victim; and</a:t>
            </a:r>
          </a:p>
          <a:p>
            <a:r>
              <a:rPr lang="en-US">
                <a:latin typeface="Arial" panose="020b0604020202020204" pitchFamily="34" charset="0"/>
              </a:rPr>
              <a:t>	(B)  where the existence of such a relationship shall be determined based on a 	consideration of the following factors:</a:t>
            </a:r>
          </a:p>
          <a:p>
            <a:r>
              <a:rPr lang="en-US">
                <a:latin typeface="Arial" panose="020b0604020202020204" pitchFamily="34" charset="0"/>
              </a:rPr>
              <a:t>		(i)The length of the relationship.</a:t>
            </a:r>
          </a:p>
          <a:p>
            <a:r>
              <a:rPr lang="en-US">
                <a:latin typeface="Arial" panose="020b0604020202020204" pitchFamily="34" charset="0"/>
              </a:rPr>
              <a:t>		(ii)The type of relationship.</a:t>
            </a:r>
          </a:p>
          <a:p>
            <a:r>
              <a:rPr lang="en-US">
                <a:latin typeface="Arial" panose="020b0604020202020204" pitchFamily="34" charset="0"/>
              </a:rPr>
              <a:t>		(iii)The frequency of interaction between the persons involved in the relationship.</a:t>
            </a:r>
          </a:p>
          <a:p>
            <a:endParaRPr lang="en-US">
              <a:latin typeface="Arial" panose="020b0604020202020204" pitchFamily="34" charset="0"/>
            </a:endParaRPr>
          </a:p>
          <a:p>
            <a:endParaRPr lang="en-US">
              <a:solidFill>
                <a:srgbClr val="404040"/>
              </a:solidFill>
              <a:latin typeface="Arial" panose="020b0604020202020204" pitchFamily="34" charset="0"/>
            </a:endParaRPr>
          </a:p>
          <a:p>
            <a:r>
              <a:rPr lang="en-US">
                <a:latin typeface="Arial" panose="020b0604020202020204" pitchFamily="34" charset="0"/>
              </a:rPr>
              <a:t>*Title IX cites to this provision for its definition of “Dating Violence,” but the Act has since been amended.  Subsection 11 now includes the definition of “Dating Violence.”</a:t>
            </a:r>
          </a:p>
        </p:txBody>
      </p:sp>
      <p:sp>
        <p:nvSpPr>
          <p:cNvPr id="2" name="Title 1"/>
          <p:cNvSpPr>
            <a:spLocks noGrp="1"/>
          </p:cNvSpPr>
          <p:nvPr>
            <p:ph type="title"/>
          </p:nvPr>
        </p:nvSpPr>
        <p:spPr>
          <a:xfrm>
            <a:off x="490931" y="191652"/>
            <a:ext cx="7098632" cy="954006"/>
          </a:xfrm>
        </p:spPr>
        <p:txBody>
          <a:bodyPr>
            <a:noAutofit/>
          </a:bodyPr>
          <a:lstStyle/>
          <a:p>
            <a:pPr>
              <a:lnSpc>
                <a:spcPts val="4100"/>
              </a:lnSpc>
            </a:pPr>
            <a:r>
              <a:rPr lang="en-US"/>
              <a:t>Title IX Sexual Harassment: </a:t>
            </a:r>
            <a:br>
              <a:rPr lang="en-US"/>
            </a:br>
            <a:r>
              <a:rPr lang="en-US"/>
              <a:t>Dating Violence </a:t>
            </a:r>
            <a:r>
              <a:rPr lang="en-US" sz="2800"/>
              <a:t>(34 USC 12291(a)(10))*</a:t>
            </a:r>
            <a:endParaRPr lang="en-US" sz="2400"/>
          </a:p>
        </p:txBody>
      </p:sp>
    </p:spTree>
    <p:extLst>
      <p:ext uri="{BB962C8B-B14F-4D97-AF65-F5344CB8AC3E}">
        <p14:creationId val="1104146307"/>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 Placeholder 4"/>
          <p:cNvSpPr>
            <a:spLocks noGrp="1"/>
          </p:cNvSpPr>
          <p:nvPr>
            <p:ph type="body" sz="quarter" idx="17"/>
          </p:nvPr>
        </p:nvSpPr>
        <p:spPr>
          <a:xfrm>
            <a:off x="555626" y="1450212"/>
            <a:ext cx="11122025" cy="5131563"/>
          </a:xfrm>
        </p:spPr>
        <p:txBody>
          <a:bodyPr vert="horz" lIns="91440" tIns="45720" rIns="91440" bIns="45720" rtlCol="0" anchor="t">
            <a:normAutofit/>
          </a:bodyPr>
          <a:lstStyle/>
          <a:p>
            <a:pPr>
              <a:spcBef>
                <a:spcPct val="0"/>
              </a:spcBef>
              <a:spcAft>
                <a:spcPts val="1200"/>
              </a:spcAft>
            </a:pPr>
            <a:r>
              <a:rPr lang="en-US" sz="3000">
                <a:solidFill>
                  <a:srgbClr val="0176BB"/>
                </a:solidFill>
              </a:rPr>
              <a:t>“Stalking” </a:t>
            </a:r>
            <a:r>
              <a:rPr lang="en-US" sz="3000"/>
              <a:t>is engaging in a course of conduct directed at a specific person that would cause a reasonable person with similar characteristics under similar circumstances to: </a:t>
            </a:r>
          </a:p>
          <a:p>
            <a:pPr marL="800100" lvl="1" indent="-342900">
              <a:spcBef>
                <a:spcPct val="0"/>
              </a:spcBef>
              <a:spcAft>
                <a:spcPts val="1200"/>
              </a:spcAft>
            </a:pPr>
            <a:r>
              <a:rPr lang="en-US" sz="2650"/>
              <a:t>Fear for the person’s safety or the safety of others; or </a:t>
            </a:r>
          </a:p>
          <a:p>
            <a:pPr marL="800100" lvl="1" indent="-342900">
              <a:spcBef>
                <a:spcPct val="0"/>
              </a:spcBef>
              <a:spcAft>
                <a:spcPts val="1200"/>
              </a:spcAft>
            </a:pPr>
            <a:r>
              <a:rPr lang="en-US" sz="2650"/>
              <a:t>Suffer substantial emotional distress.</a:t>
            </a:r>
          </a:p>
          <a:p>
            <a:pPr>
              <a:spcBef>
                <a:spcPct val="0"/>
              </a:spcBef>
              <a:spcAft>
                <a:spcPts val="1200"/>
              </a:spcAft>
            </a:pPr>
            <a:r>
              <a:rPr lang="en-US" sz="3000"/>
              <a:t>As mentioned before, to qualify under Title IX, it must be sex-based stalking (30172 fn. 772)</a:t>
            </a:r>
          </a:p>
          <a:p>
            <a:pPr marL="800100" lvl="1" indent="-457200">
              <a:spcBef>
                <a:spcPct val="0"/>
              </a:spcBef>
              <a:spcAft>
                <a:spcPts val="1200"/>
              </a:spcAft>
            </a:pPr>
            <a:r>
              <a:rPr lang="en-US" sz="2650">
                <a:ea typeface="Open Sans" charset="0"/>
                <a:cs typeface="Arial"/>
              </a:rPr>
              <a:t>Stalking that is </a:t>
            </a:r>
            <a:r>
              <a:rPr lang="en-US" sz="2650" b="1" i="1" u="sng">
                <a:ea typeface="Open Sans" charset="0"/>
                <a:cs typeface="Arial"/>
              </a:rPr>
              <a:t>not</a:t>
            </a:r>
            <a:r>
              <a:rPr lang="en-US" sz="2650">
                <a:ea typeface="Open Sans" charset="0"/>
                <a:cs typeface="Arial"/>
              </a:rPr>
              <a:t> based on sex must be prohibited by the institution in order to comply with Clery.</a:t>
            </a:r>
          </a:p>
          <a:p>
            <a:pPr lvl="1" indent="0">
              <a:spcBef>
                <a:spcPct val="0"/>
              </a:spcBef>
              <a:spcAft>
                <a:spcPts val="1200"/>
              </a:spcAft>
              <a:buNone/>
            </a:pPr>
            <a:endParaRPr lang="en-US" sz="2650"/>
          </a:p>
          <a:p>
            <a:pPr lvl="1" indent="0">
              <a:spcBef>
                <a:spcPct val="0"/>
              </a:spcBef>
              <a:spcAft>
                <a:spcPts val="1200"/>
              </a:spcAft>
              <a:buNone/>
            </a:pPr>
            <a:endParaRPr lang="en-US" sz="2650"/>
          </a:p>
        </p:txBody>
      </p:sp>
      <p:sp>
        <p:nvSpPr>
          <p:cNvPr id="6" name="Title 1"/>
          <p:cNvSpPr>
            <a:spLocks noGrp="1"/>
          </p:cNvSpPr>
          <p:nvPr>
            <p:ph type="title"/>
          </p:nvPr>
        </p:nvSpPr>
        <p:spPr/>
        <p:txBody>
          <a:bodyPr>
            <a:normAutofit fontScale="90000"/>
          </a:bodyPr>
          <a:lstStyle/>
          <a:p>
            <a:r>
              <a:rPr lang="en-US" sz="3600"/>
              <a:t>Title IX Sexual Harassment: </a:t>
            </a:r>
            <a:br>
              <a:rPr lang="en-US" sz="3600"/>
            </a:br>
            <a:r>
              <a:rPr lang="en-US" sz="3600"/>
              <a:t>Stalking </a:t>
            </a:r>
            <a:endParaRPr lang="en-US"/>
          </a:p>
        </p:txBody>
      </p:sp>
    </p:spTree>
    <p:extLst>
      <p:ext uri="{BB962C8B-B14F-4D97-AF65-F5344CB8AC3E}">
        <p14:creationId val="2420868067"/>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5123" name="Rectangle 2"/>
          <p:cNvSpPr>
            <a:spLocks noGrp="1" noRot="1" noChangeArrowheads="1"/>
          </p:cNvSpPr>
          <p:nvPr>
            <p:ph type="title"/>
          </p:nvPr>
        </p:nvSpPr>
        <p:spPr>
          <a:xfrm>
            <a:off x="1866049" y="5086350"/>
            <a:ext cx="8465345" cy="1045742"/>
          </a:xfrm>
          <a:noFill/>
        </p:spPr>
        <p:txBody>
          <a:bodyPr>
            <a:noAutofit/>
          </a:bodyPr>
          <a:lstStyle/>
          <a:p>
            <a:pPr algn="ctr"/>
            <a:r>
              <a:rPr lang="en-US" altLang="en-US" sz="5400" spc="-150"/>
              <a:t>Do you need to make a report?</a:t>
            </a:r>
          </a:p>
        </p:txBody>
      </p:sp>
      <p:pic>
        <p:nvPicPr>
          <p:cNvPr id="7" name="Picture Placeholder 6" title="image showing pencil erasing words &quot;sexual harassment&quot;"/>
          <p:cNvPicPr>
            <a:picLocks noGrp="1" noChangeAspect="1"/>
          </p:cNvPicPr>
          <p:nvPr>
            <p:ph type="pic" sz="quarter" idx="21"/>
          </p:nvPr>
        </p:nvPicPr>
        <p:blipFill>
          <a:blip r:embed="rId3"/>
          <a:srcRect l="14388" r="14390"/>
          <a:stretch>
            <a:fillRect/>
          </a:stretch>
        </p:blipFill>
        <p:spPr>
          <a:xfrm>
            <a:off x="1548492" y="447152"/>
            <a:ext cx="9100458" cy="4191000"/>
          </a:xfrm>
          <a:prstGeom prst="rect">
            <a:avLst/>
          </a:prstGeom>
        </p:spPr>
      </p:pic>
    </p:spTree>
    <p:extLst>
      <p:ext uri="{BB962C8B-B14F-4D97-AF65-F5344CB8AC3E}">
        <p14:creationId val="2044666721"/>
      </p:ext>
    </p:extLst>
  </p:cSld>
  <p:clrMapOvr>
    <a:masterClrMapping/>
  </p:clrMapOvr>
  <p:transition spd="slow"/>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2" name="Text Placeholder 1"/>
          <p:cNvSpPr>
            <a:spLocks noGrp="1"/>
          </p:cNvSpPr>
          <p:nvPr>
            <p:ph type="body" sz="quarter" idx="17"/>
          </p:nvPr>
        </p:nvSpPr>
        <p:spPr/>
        <p:txBody>
          <a:bodyPr vert="horz" lIns="91440" tIns="45720" rIns="91440" bIns="45720" rtlCol="0" anchor="t">
            <a:normAutofit/>
          </a:bodyPr>
          <a:lstStyle/>
          <a:p>
            <a:pPr>
              <a:spcAft>
                <a:spcPts val="1200"/>
              </a:spcAft>
            </a:pPr>
            <a:r>
              <a:rPr lang="en-US" sz="2600">
                <a:latin typeface="Arial" panose="020b0604020202020204" pitchFamily="34" charset="0"/>
              </a:rPr>
              <a:t>Notice of sexual harassment or allegations of sexual harassment </a:t>
            </a:r>
            <a:r>
              <a:rPr lang="en-US" sz="2600" b="1" u="sng">
                <a:latin typeface="Arial" panose="020b0604020202020204" pitchFamily="34" charset="0"/>
              </a:rPr>
              <a:t>to a recipient’s Title IX Coordinator or any official of the recipient who has authority to institute corrective measures on behalf of the recipient</a:t>
            </a:r>
            <a:r>
              <a:rPr lang="en-US" sz="2600">
                <a:latin typeface="Arial" panose="020b0604020202020204" pitchFamily="34" charset="0"/>
              </a:rPr>
              <a:t> (discretion of the postsecondary institution)</a:t>
            </a:r>
          </a:p>
          <a:p>
            <a:pPr marL="342900" indent="-342900">
              <a:spcAft>
                <a:spcPts val="1200"/>
              </a:spcAft>
              <a:buFont typeface="Arial" panose="020b0604020202020204" pitchFamily="34" charset="0"/>
              <a:buChar char="•"/>
            </a:pPr>
            <a:r>
              <a:rPr lang="en-US" sz="2400">
                <a:latin typeface="Arial" panose="020b0604020202020204" pitchFamily="34" charset="0"/>
              </a:rPr>
              <a:t>Notice to employees is no longer enough to trigger actual knowledge (ability or obligation to report not enough)</a:t>
            </a:r>
          </a:p>
          <a:p>
            <a:pPr marL="342900" indent="-342900">
              <a:spcAft>
                <a:spcPts val="1200"/>
              </a:spcAft>
              <a:buFont typeface="Arial" panose="020b0604020202020204" pitchFamily="34" charset="0"/>
              <a:buChar char="•"/>
            </a:pPr>
            <a:r>
              <a:rPr lang="en-US" sz="2400">
                <a:latin typeface="Arial"/>
                <a:ea typeface="Open Sans" charset="0"/>
                <a:cs typeface="Arial"/>
              </a:rPr>
              <a:t>Purpose to allow complainants to speak with employees without automatically triggering process</a:t>
            </a:r>
            <a:endParaRPr lang="en-US">
              <a:latin typeface="Calibri" panose="020f0502020204030204"/>
              <a:ea typeface="Open Sans" charset="0"/>
              <a:cs typeface="Arial"/>
            </a:endParaRPr>
          </a:p>
        </p:txBody>
      </p:sp>
      <p:sp>
        <p:nvSpPr>
          <p:cNvPr id="7" name="Title 10"/>
          <p:cNvSpPr>
            <a:spLocks noGrp="1"/>
          </p:cNvSpPr>
          <p:nvPr>
            <p:ph type="title"/>
          </p:nvPr>
        </p:nvSpPr>
        <p:spPr>
          <a:xfrm>
            <a:off x="555626" y="521768"/>
            <a:ext cx="7098632" cy="721896"/>
          </a:xfrm>
        </p:spPr>
        <p:txBody>
          <a:bodyPr>
            <a:noAutofit/>
          </a:bodyPr>
          <a:lstStyle/>
          <a:p>
            <a:pPr>
              <a:lnSpc>
                <a:spcPts val="3700"/>
              </a:lnSpc>
            </a:pPr>
            <a:r>
              <a:rPr lang="en-US" sz="3600"/>
              <a:t>Overview of the TIX Process: </a:t>
            </a:r>
            <a:br>
              <a:rPr lang="en-US" sz="3600"/>
            </a:br>
            <a:r>
              <a:rPr lang="en-US" sz="3600"/>
              <a:t>Actual Knowledge</a:t>
            </a:r>
          </a:p>
        </p:txBody>
      </p:sp>
    </p:spTree>
    <p:extLst>
      <p:ext uri="{BB962C8B-B14F-4D97-AF65-F5344CB8AC3E}">
        <p14:creationId val="1927893215"/>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4118A799-9B0E-4166-961C-459B1290618B}"/>
              </a:ext>
            </a:extLst>
          </p:cNvPr>
          <p:cNvSpPr>
            <a:spLocks noGrp="1"/>
          </p:cNvSpPr>
          <p:nvPr>
            <p:ph type="title"/>
          </p:nvPr>
        </p:nvSpPr>
        <p:spPr/>
        <p:txBody>
          <a:bodyPr/>
          <a:lstStyle/>
          <a:p>
            <a:r>
              <a:rPr lang="en-US"/>
              <a:t>When do you report?</a:t>
            </a:r>
          </a:p>
        </p:txBody>
      </p:sp>
      <p:sp>
        <p:nvSpPr>
          <p:cNvPr id="3" name="Text Placeholder 2">
            <a:extLst>
              <a:ext uri="{FF2B5EF4-FFF2-40B4-BE49-F238E27FC236}">
                <a16:creationId xmlns:a16="http://schemas.microsoft.com/office/drawing/2014/main" id="{41AADD94-7418-4259-A06C-7A2F31F2D0B0}"/>
              </a:ext>
            </a:extLst>
          </p:cNvPr>
          <p:cNvSpPr>
            <a:spLocks noGrp="1"/>
          </p:cNvSpPr>
          <p:nvPr>
            <p:ph type="body" sz="quarter" idx="17"/>
          </p:nvPr>
        </p:nvSpPr>
        <p:spPr/>
        <p:txBody>
          <a:bodyPr>
            <a:normAutofit/>
          </a:bodyPr>
          <a:lstStyle/>
          <a:p>
            <a:r>
              <a:rPr lang="en-US" sz="3600" b="1"/>
              <a:t>All University employees, including student employees, are required to </a:t>
            </a:r>
            <a:r>
              <a:rPr lang="en-US" sz="3600" b="1" u="sng">
                <a:solidFill>
                  <a:srgbClr val="FF0000"/>
                </a:solidFill>
              </a:rPr>
              <a:t>report sex discrimination and sexual harassment to the Title IX Coordinator whenever they observe it or otherwise become aware of it. </a:t>
            </a:r>
            <a:r>
              <a:rPr lang="en-US" sz="3600" b="1"/>
              <a:t>The only exception is for Confidential Employees.</a:t>
            </a:r>
          </a:p>
        </p:txBody>
      </p:sp>
    </p:spTree>
    <p:extLst>
      <p:ext uri="{BB962C8B-B14F-4D97-AF65-F5344CB8AC3E}">
        <p14:creationId val="499218100"/>
      </p:ext>
    </p:extLst>
  </p:cSld>
  <p:clrMapOvr>
    <a:masterClrMapping/>
  </p:clrMapOvr>
  <p:transition spd="slow">
    <p:wipe/>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7" name="Title 2"/>
          <p:cNvSpPr>
            <a:spLocks noGrp="1"/>
          </p:cNvSpPr>
          <p:nvPr>
            <p:ph type="title"/>
          </p:nvPr>
        </p:nvSpPr>
        <p:spPr/>
        <p:txBody>
          <a:bodyPr>
            <a:noAutofit/>
          </a:bodyPr>
          <a:lstStyle/>
          <a:p>
            <a:r>
              <a:rPr lang="en-US" sz="3600">
                <a:solidFill>
                  <a:srgbClr val="0176BB"/>
                </a:solidFill>
              </a:rPr>
              <a:t>Jurisdiction for TIX Sexual Harassment</a:t>
            </a:r>
          </a:p>
        </p:txBody>
      </p:sp>
      <p:sp>
        <p:nvSpPr>
          <p:cNvPr id="2" name="Text Placeholder 1">
            <a:extLst>
              <a:ext uri="{FF2B5EF4-FFF2-40B4-BE49-F238E27FC236}">
                <a16:creationId xmlns:a16="http://schemas.microsoft.com/office/drawing/2014/main" id="{3A7A4121-23F9-068F-4076-D024CF5D5FE4}"/>
              </a:ext>
            </a:extLst>
          </p:cNvPr>
          <p:cNvSpPr>
            <a:spLocks noGrp="1"/>
          </p:cNvSpPr>
          <p:nvPr>
            <p:ph type="body" sz="quarter" idx="17"/>
          </p:nvPr>
        </p:nvSpPr>
        <p:spPr/>
        <p:txBody>
          <a:bodyPr vert="horz" lIns="91440" tIns="45720" rIns="91440" bIns="45720" rtlCol="0" anchor="t">
            <a:normAutofit/>
          </a:bodyPr>
          <a:lstStyle/>
          <a:p>
            <a:pPr>
              <a:spcAft>
                <a:spcPts val="1800"/>
              </a:spcAft>
            </a:pPr>
            <a:r>
              <a:rPr lang="en-US" sz="2800" b="1">
                <a:solidFill>
                  <a:schemeClr val="tx1">
                    <a:lumMod val="85000"/>
                    <a:lumOff val="15000"/>
                  </a:schemeClr>
                </a:solidFill>
                <a:latin typeface="Arial"/>
                <a:ea typeface="Open Sans" charset="0"/>
                <a:cs typeface="Arial"/>
              </a:rPr>
              <a:t>“Education program or activity” </a:t>
            </a:r>
            <a:endParaRPr lang="en-US" sz="2800" b="1">
              <a:solidFill>
                <a:schemeClr val="tx1">
                  <a:lumMod val="85000"/>
                  <a:lumOff val="15000"/>
                </a:schemeClr>
              </a:solidFill>
              <a:latin typeface="Arial" panose="020b0604020202020204" pitchFamily="34" charset="0"/>
            </a:endParaRPr>
          </a:p>
          <a:p>
            <a:pPr>
              <a:spcAft>
                <a:spcPts val="1800"/>
              </a:spcAft>
            </a:pPr>
            <a:r>
              <a:rPr lang="en-US" sz="2800">
                <a:solidFill>
                  <a:schemeClr val="tx1">
                    <a:lumMod val="85000"/>
                    <a:lumOff val="15000"/>
                  </a:schemeClr>
                </a:solidFill>
                <a:latin typeface="Arial"/>
                <a:ea typeface="Open Sans" charset="0"/>
                <a:cs typeface="Arial"/>
              </a:rPr>
              <a:t>“includes </a:t>
            </a:r>
            <a:r>
              <a:rPr lang="en-US" sz="2800" b="1" u="sng">
                <a:solidFill>
                  <a:schemeClr val="tx1">
                    <a:lumMod val="85000"/>
                    <a:lumOff val="15000"/>
                  </a:schemeClr>
                </a:solidFill>
                <a:latin typeface="Arial"/>
                <a:ea typeface="Open Sans" charset="0"/>
                <a:cs typeface="Arial"/>
              </a:rPr>
              <a:t>locations, events, or circumstances</a:t>
            </a:r>
            <a:r>
              <a:rPr lang="en-US" sz="2800">
                <a:solidFill>
                  <a:schemeClr val="tx1">
                    <a:lumMod val="85000"/>
                    <a:lumOff val="15000"/>
                  </a:schemeClr>
                </a:solidFill>
                <a:latin typeface="Arial"/>
                <a:ea typeface="Open Sans" charset="0"/>
                <a:cs typeface="Arial"/>
              </a:rPr>
              <a:t> over which the recipient exercised </a:t>
            </a:r>
            <a:r>
              <a:rPr lang="en-US" sz="2800" b="1" u="sng">
                <a:solidFill>
                  <a:schemeClr val="tx1">
                    <a:lumMod val="85000"/>
                    <a:lumOff val="15000"/>
                  </a:schemeClr>
                </a:solidFill>
                <a:latin typeface="Arial"/>
                <a:ea typeface="Open Sans" charset="0"/>
                <a:cs typeface="Arial"/>
              </a:rPr>
              <a:t>substantial control</a:t>
            </a:r>
            <a:r>
              <a:rPr lang="en-US" sz="2800">
                <a:solidFill>
                  <a:schemeClr val="tx1">
                    <a:lumMod val="85000"/>
                    <a:lumOff val="15000"/>
                  </a:schemeClr>
                </a:solidFill>
                <a:latin typeface="Arial"/>
                <a:ea typeface="Open Sans" charset="0"/>
                <a:cs typeface="Arial"/>
              </a:rPr>
              <a:t> over both the respondent and the context in which the sexual harassment occurs, and also includes any building owned or controlled by a student organization that is officially recognized by a postsecondary institution. “ §106.30(a)</a:t>
            </a:r>
          </a:p>
          <a:p>
            <a:endParaRPr lang="en-US"/>
          </a:p>
        </p:txBody>
      </p:sp>
    </p:spTree>
    <p:extLst>
      <p:ext uri="{BB962C8B-B14F-4D97-AF65-F5344CB8AC3E}">
        <p14:creationId val="3912161318"/>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3" name="Title 2"/>
          <p:cNvSpPr>
            <a:spLocks noGrp="1"/>
          </p:cNvSpPr>
          <p:nvPr>
            <p:ph type="title"/>
          </p:nvPr>
        </p:nvSpPr>
        <p:spPr/>
        <p:txBody>
          <a:bodyPr>
            <a:noAutofit/>
          </a:bodyPr>
          <a:lstStyle/>
          <a:p>
            <a:r>
              <a:rPr lang="en-US" sz="3600" spc="-120"/>
              <a:t>Education Program or Activity</a:t>
            </a:r>
          </a:p>
        </p:txBody>
      </p:sp>
      <p:sp>
        <p:nvSpPr>
          <p:cNvPr id="5124" name="Rectangle 3"/>
          <p:cNvSpPr>
            <a:spLocks noGrp="1" noChangeArrowheads="1"/>
          </p:cNvSpPr>
          <p:nvPr>
            <p:ph type="body" sz="quarter" idx="17"/>
          </p:nvPr>
        </p:nvSpPr>
        <p:spPr/>
        <p:txBody>
          <a:bodyPr>
            <a:noAutofit/>
          </a:bodyPr>
          <a:lstStyle/>
          <a:p>
            <a:pPr>
              <a:spcBef>
                <a:spcPct val="0"/>
              </a:spcBef>
              <a:spcAft>
                <a:spcPts val="1800"/>
              </a:spcAft>
            </a:pPr>
            <a:r>
              <a:rPr lang="en-US" altLang="en-US" sz="3200">
                <a:solidFill>
                  <a:schemeClr val="tx1">
                    <a:lumMod val="85000"/>
                    <a:lumOff val="15000"/>
                  </a:schemeClr>
                </a:solidFill>
                <a:latin typeface="Arial" panose="020b0604020202020204" pitchFamily="34" charset="0"/>
                <a:ea typeface="Segoe UI" panose="020b0502040204020203" pitchFamily="34" charset="0"/>
              </a:rPr>
              <a:t>Locations, events, or circumstances with substantial control – the easy ones:</a:t>
            </a:r>
          </a:p>
          <a:p>
            <a:pPr marL="457200" indent="-457200">
              <a:spcBef>
                <a:spcPct val="0"/>
              </a:spcBef>
              <a:spcAft>
                <a:spcPts val="1800"/>
              </a:spcAft>
              <a:buClr>
                <a:srgbClr val="00355F"/>
              </a:buClr>
              <a:buFont typeface="Arial" panose="020b0604020202020204" pitchFamily="34" charset="0"/>
              <a:buChar char="•"/>
            </a:pPr>
            <a:r>
              <a:rPr lang="en-US" altLang="en-US" sz="3200">
                <a:solidFill>
                  <a:schemeClr val="tx1">
                    <a:lumMod val="85000"/>
                    <a:lumOff val="15000"/>
                  </a:schemeClr>
                </a:solidFill>
                <a:latin typeface="Arial" panose="020b0604020202020204" pitchFamily="34" charset="0"/>
                <a:ea typeface="Segoe UI" panose="020b0502040204020203" pitchFamily="34" charset="0"/>
              </a:rPr>
              <a:t>Residence halls</a:t>
            </a:r>
          </a:p>
          <a:p>
            <a:pPr marL="457200" indent="-457200">
              <a:spcBef>
                <a:spcPct val="0"/>
              </a:spcBef>
              <a:spcAft>
                <a:spcPts val="1800"/>
              </a:spcAft>
              <a:buClr>
                <a:srgbClr val="00355F"/>
              </a:buClr>
              <a:buFont typeface="Arial" panose="020b0604020202020204" pitchFamily="34" charset="0"/>
              <a:buChar char="•"/>
            </a:pPr>
            <a:r>
              <a:rPr lang="en-US" altLang="en-US" sz="3200">
                <a:solidFill>
                  <a:schemeClr val="tx1">
                    <a:lumMod val="85000"/>
                    <a:lumOff val="15000"/>
                  </a:schemeClr>
                </a:solidFill>
                <a:latin typeface="Arial" panose="020b0604020202020204" pitchFamily="34" charset="0"/>
                <a:ea typeface="Segoe UI" panose="020b0502040204020203" pitchFamily="34" charset="0"/>
              </a:rPr>
              <a:t>Classrooms</a:t>
            </a:r>
          </a:p>
          <a:p>
            <a:pPr marL="457200" indent="-457200">
              <a:spcBef>
                <a:spcPct val="0"/>
              </a:spcBef>
              <a:spcAft>
                <a:spcPts val="1800"/>
              </a:spcAft>
              <a:buClr>
                <a:srgbClr val="00355F"/>
              </a:buClr>
              <a:buFont typeface="Arial" panose="020b0604020202020204" pitchFamily="34" charset="0"/>
              <a:buChar char="•"/>
            </a:pPr>
            <a:r>
              <a:rPr lang="en-US" altLang="en-US" sz="3200">
                <a:solidFill>
                  <a:schemeClr val="tx1">
                    <a:lumMod val="85000"/>
                    <a:lumOff val="15000"/>
                  </a:schemeClr>
                </a:solidFill>
                <a:latin typeface="Arial" panose="020b0604020202020204" pitchFamily="34" charset="0"/>
                <a:ea typeface="Segoe UI" panose="020b0502040204020203" pitchFamily="34" charset="0"/>
              </a:rPr>
              <a:t>Dining halls</a:t>
            </a:r>
          </a:p>
          <a:p>
            <a:endParaRPr lang="en-US" altLang="en-US" sz="3400" spc="-300">
              <a:latin typeface="Segoe UI" panose="020b0502040204020203" pitchFamily="34" charset="0"/>
              <a:ea typeface="Segoe UI" panose="020b0502040204020203" pitchFamily="34" charset="0"/>
              <a:cs typeface="Segoe UI" panose="020b0502040204020203" pitchFamily="34" charset="0"/>
            </a:endParaRPr>
          </a:p>
        </p:txBody>
      </p:sp>
      <p:sp>
        <p:nvSpPr>
          <p:cNvPr id="7" name="Slide Number Placeholder 4"/>
          <p:cNvSpPr txBox="1"/>
          <p:nvPr/>
        </p:nvSpPr>
        <p:spPr>
          <a:xfrm>
            <a:off x="10134600" y="6492875"/>
            <a:ext cx="438150" cy="365125"/>
          </a:xfrm>
          <a:prstGeom prst="rect">
            <a:avLst/>
          </a:prstGeom>
        </p:spPr>
        <p:txBody>
          <a:bodyPr vert="horz" lIns="91440" tIns="45720" rIns="91440" bIns="45720" rtlCol="0" anchor="ctr"/>
          <a:lstStyle>
            <a:defPPr>
              <a:defRPr lang="en-US"/>
            </a:defPPr>
            <a:lvl1pPr marL="0" algn="r" defTabSz="725714" rtl="0" eaLnBrk="1" latinLnBrk="0" hangingPunct="1">
              <a:defRPr sz="975"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2268B489-3880-4EF0-AEB8-F6FDF431A241}" type="slidenum">
              <a:rPr lang="en-US" sz="1100">
                <a:solidFill>
                  <a:srgbClr val="00355F"/>
                </a:solidFill>
              </a:rPr>
              <a:t>26</a:t>
            </a:fld>
            <a:endParaRPr lang="en-US" sz="1100">
              <a:solidFill>
                <a:srgbClr val="00355F"/>
              </a:solidFill>
            </a:endParaRPr>
          </a:p>
        </p:txBody>
      </p:sp>
    </p:spTree>
    <p:extLst>
      <p:ext uri="{BB962C8B-B14F-4D97-AF65-F5344CB8AC3E}">
        <p14:creationId val="4224116032"/>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PhAnim="0">
  <p:cSld name="">
    <p:spTree>
      <p:nvGrpSpPr>
        <p:cNvPr id="1" name=""/>
        <p:cNvGrpSpPr/>
        <p:nvPr/>
      </p:nvGrpSpPr>
      <p:grpSpPr>
        <a:xfrm>
          <a:off x="0" y="0"/>
          <a:ext cx="0" cy="0"/>
        </a:xfrm>
      </p:grpSpPr>
      <p:sp>
        <p:nvSpPr>
          <p:cNvPr id="3" name="Title 2"/>
          <p:cNvSpPr>
            <a:spLocks noGrp="1"/>
          </p:cNvSpPr>
          <p:nvPr>
            <p:ph type="title"/>
          </p:nvPr>
        </p:nvSpPr>
        <p:spPr/>
        <p:txBody>
          <a:bodyPr>
            <a:noAutofit/>
          </a:bodyPr>
          <a:lstStyle/>
          <a:p>
            <a:pPr>
              <a:lnSpc>
                <a:spcPts val="4300"/>
              </a:lnSpc>
            </a:pPr>
            <a:r>
              <a:rPr lang="en-US" sz="4000" u="sng"/>
              <a:t>Not</a:t>
            </a:r>
            <a:r>
              <a:rPr lang="en-US" sz="4000"/>
              <a:t> an Education Program or Activity </a:t>
            </a:r>
          </a:p>
        </p:txBody>
      </p:sp>
      <p:sp>
        <p:nvSpPr>
          <p:cNvPr id="5124" name="Rectangle 3"/>
          <p:cNvSpPr>
            <a:spLocks noGrp="1" noChangeArrowheads="1"/>
          </p:cNvSpPr>
          <p:nvPr>
            <p:ph type="body" sz="quarter" idx="17"/>
          </p:nvPr>
        </p:nvSpPr>
        <p:spPr/>
        <p:txBody>
          <a:bodyPr>
            <a:noAutofit/>
          </a:bodyPr>
          <a:lstStyle/>
          <a:p>
            <a:pPr>
              <a:spcBef>
                <a:spcPct val="0"/>
              </a:spcBef>
              <a:spcAft>
                <a:spcPts val="1800"/>
              </a:spcAft>
            </a:pPr>
            <a:r>
              <a:rPr lang="en-US" altLang="en-US" sz="2800">
                <a:solidFill>
                  <a:schemeClr val="tx1">
                    <a:lumMod val="85000"/>
                    <a:lumOff val="15000"/>
                  </a:schemeClr>
                </a:solidFill>
                <a:latin typeface="Arial" panose="020b0604020202020204" pitchFamily="34" charset="0"/>
                <a:ea typeface="Segoe UI" panose="020b0502040204020203" pitchFamily="34" charset="0"/>
              </a:rPr>
              <a:t>Locations, events, or circumstances with</a:t>
            </a:r>
            <a:r>
              <a:rPr lang="en-US" altLang="en-US" sz="2800" u="sng">
                <a:solidFill>
                  <a:schemeClr val="tx1">
                    <a:lumMod val="85000"/>
                    <a:lumOff val="15000"/>
                  </a:schemeClr>
                </a:solidFill>
                <a:latin typeface="Arial" panose="020b0604020202020204" pitchFamily="34" charset="0"/>
                <a:ea typeface="Segoe UI" panose="020b0502040204020203" pitchFamily="34" charset="0"/>
              </a:rPr>
              <a:t>out</a:t>
            </a:r>
            <a:r>
              <a:rPr lang="en-US" altLang="en-US" sz="2800">
                <a:solidFill>
                  <a:schemeClr val="tx1">
                    <a:lumMod val="85000"/>
                    <a:lumOff val="15000"/>
                  </a:schemeClr>
                </a:solidFill>
                <a:latin typeface="Arial" panose="020b0604020202020204" pitchFamily="34" charset="0"/>
                <a:ea typeface="Segoe UI" panose="020b0502040204020203" pitchFamily="34" charset="0"/>
              </a:rPr>
              <a:t> substantial control:</a:t>
            </a:r>
          </a:p>
          <a:p>
            <a:pPr marL="571500" indent="-457200">
              <a:spcBef>
                <a:spcPct val="0"/>
              </a:spcBef>
              <a:spcAft>
                <a:spcPts val="1800"/>
              </a:spcAft>
              <a:buFont typeface="Arial" panose="020b0604020202020204" pitchFamily="34" charset="0"/>
              <a:buChar char="•"/>
            </a:pPr>
            <a:r>
              <a:rPr lang="en-US" altLang="en-US" sz="2800" b="1" u="sng">
                <a:solidFill>
                  <a:schemeClr val="tx1">
                    <a:lumMod val="85000"/>
                    <a:lumOff val="15000"/>
                  </a:schemeClr>
                </a:solidFill>
                <a:latin typeface="Arial" panose="020b0604020202020204" pitchFamily="34" charset="0"/>
                <a:ea typeface="Segoe UI" panose="020b0502040204020203" pitchFamily="34" charset="0"/>
              </a:rPr>
              <a:t>Anything</a:t>
            </a:r>
            <a:r>
              <a:rPr lang="en-US" altLang="en-US" sz="2800">
                <a:solidFill>
                  <a:schemeClr val="tx1">
                    <a:lumMod val="85000"/>
                    <a:lumOff val="15000"/>
                  </a:schemeClr>
                </a:solidFill>
                <a:latin typeface="Arial" panose="020b0604020202020204" pitchFamily="34" charset="0"/>
                <a:ea typeface="Segoe UI" panose="020b0502040204020203" pitchFamily="34" charset="0"/>
              </a:rPr>
              <a:t> outside of the United States;</a:t>
            </a:r>
          </a:p>
          <a:p>
            <a:pPr marL="571500" indent="-457200">
              <a:spcBef>
                <a:spcPct val="0"/>
              </a:spcBef>
              <a:spcAft>
                <a:spcPts val="1800"/>
              </a:spcAft>
              <a:buFont typeface="Arial" panose="020b0604020202020204" pitchFamily="34" charset="0"/>
              <a:buChar char="•"/>
            </a:pPr>
            <a:r>
              <a:rPr lang="en-US" altLang="en-US" sz="2800">
                <a:solidFill>
                  <a:schemeClr val="tx1">
                    <a:lumMod val="85000"/>
                    <a:lumOff val="15000"/>
                  </a:schemeClr>
                </a:solidFill>
                <a:latin typeface="Arial" panose="020b0604020202020204" pitchFamily="34" charset="0"/>
                <a:ea typeface="Segoe UI" panose="020b0502040204020203" pitchFamily="34" charset="0"/>
              </a:rPr>
              <a:t>Privately-owned off campus apartments and residences that do not otherwise fall under the control of the postsecondary institution (example: privately owned apartment complex not run by a student organization)</a:t>
            </a:r>
          </a:p>
        </p:txBody>
      </p:sp>
      <p:sp>
        <p:nvSpPr>
          <p:cNvPr id="7" name="Slide Number Placeholder 4"/>
          <p:cNvSpPr txBox="1"/>
          <p:nvPr/>
        </p:nvSpPr>
        <p:spPr>
          <a:xfrm>
            <a:off x="10134600" y="6492875"/>
            <a:ext cx="438150" cy="365125"/>
          </a:xfrm>
          <a:prstGeom prst="rect">
            <a:avLst/>
          </a:prstGeom>
        </p:spPr>
        <p:txBody>
          <a:bodyPr vert="horz" lIns="91440" tIns="45720" rIns="91440" bIns="45720" rtlCol="0" anchor="ctr"/>
          <a:lstStyle>
            <a:defPPr>
              <a:defRPr lang="en-US"/>
            </a:defPPr>
            <a:lvl1pPr marL="0" algn="r" defTabSz="725714" rtl="0" eaLnBrk="1" latinLnBrk="0" hangingPunct="1">
              <a:defRPr sz="975"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2268B489-3880-4EF0-AEB8-F6FDF431A241}" type="slidenum">
              <a:rPr lang="en-US" sz="1100">
                <a:solidFill>
                  <a:srgbClr val="00355F"/>
                </a:solidFill>
              </a:rPr>
              <a:t>27</a:t>
            </a:fld>
            <a:endParaRPr lang="en-US" sz="1100">
              <a:solidFill>
                <a:srgbClr val="00355F"/>
              </a:solidFill>
            </a:endParaRPr>
          </a:p>
        </p:txBody>
      </p:sp>
    </p:spTree>
    <p:extLst>
      <p:ext uri="{BB962C8B-B14F-4D97-AF65-F5344CB8AC3E}">
        <p14:creationId val="2473214489"/>
      </p:ext>
    </p:extLst>
  </p:cSld>
  <p:clrMapOvr>
    <a:masterClrMapping/>
  </p:clrMapOvr>
  <mc:AlternateContent>
    <mc:Choice xmlns:p14="http://schemas.microsoft.com/office/powerpoint/2010/main" Requires="p14">
      <p:transition p14:dur="0"/>
    </mc:Choice>
    <mc:Fallback>
      <p:transition/>
    </mc:Fallback>
  </mc:AlternateConten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Responsible Employees - Duties</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r>
              <a:rPr lang="en-US"/>
              <a:t>What must you report?</a:t>
            </a:r>
          </a:p>
          <a:p>
            <a:pPr lvl="1"/>
            <a:r>
              <a:rPr lang="en-US"/>
              <a:t>All known information regarding potential Prohibited Conduct</a:t>
            </a:r>
          </a:p>
          <a:p>
            <a:r>
              <a:rPr lang="en-US"/>
              <a:t>How do I make a report?</a:t>
            </a:r>
          </a:p>
          <a:p>
            <a:pPr lvl="1"/>
            <a:r>
              <a:rPr lang="en-US"/>
              <a:t>In writing to the Title IX Coordinator.</a:t>
            </a:r>
          </a:p>
          <a:p>
            <a:r>
              <a:rPr lang="en-US"/>
              <a:t>Can I make a report without giving my name?</a:t>
            </a:r>
          </a:p>
          <a:p>
            <a:pPr lvl="1"/>
            <a:r>
              <a:rPr lang="en-US"/>
              <a:t>No – that’s how you show you fulfilled your duty.</a:t>
            </a:r>
          </a:p>
          <a:p>
            <a:r>
              <a:rPr lang="en-US"/>
              <a:t>Can I make a report without giving the complainant’s/respondent’s name?</a:t>
            </a:r>
          </a:p>
          <a:p>
            <a:pPr lvl="1"/>
            <a:r>
              <a:rPr lang="en-US"/>
              <a:t>Not if you know the complainant’s/respondent’s name.</a:t>
            </a:r>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715802749"/>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More Q&amp;A</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r>
              <a:rPr lang="en-US"/>
              <a:t>What happens when I make a report?</a:t>
            </a:r>
          </a:p>
          <a:p>
            <a:pPr lvl="1"/>
            <a:r>
              <a:rPr lang="en-US"/>
              <a:t>The Title IX Coordinator will attempt to contact the complainant and offer support.</a:t>
            </a:r>
          </a:p>
          <a:p>
            <a:r>
              <a:rPr lang="en-US"/>
              <a:t>Why is it helpful and important to make a report?</a:t>
            </a:r>
          </a:p>
          <a:p>
            <a:pPr lvl="1"/>
            <a:r>
              <a:rPr lang="en-US"/>
              <a:t>Receiving that email from the Title IX Coordinator with supportive options may be very helpful.</a:t>
            </a:r>
          </a:p>
          <a:p>
            <a:pPr lvl="1"/>
            <a:r>
              <a:rPr lang="en-US"/>
              <a:t>Not everyone absorbs all their options the first time they hear them, or they may not be ready to accept support, but the email will be helpful later on when they’re ready.</a:t>
            </a:r>
          </a:p>
          <a:p>
            <a:pPr lvl="1"/>
            <a:r>
              <a:rPr lang="en-US"/>
              <a:t>Your information may be the last “piece of the puzzle” – or the first piece.</a:t>
            </a:r>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690123446"/>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Explaining Your Role</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r>
              <a:rPr lang="en-US"/>
              <a:t>How do I tell someone I am a Responsible Employee?</a:t>
            </a:r>
            <a:br>
              <a:rPr lang="en-US"/>
            </a:br>
            <a:endParaRPr lang="en-US"/>
          </a:p>
          <a:p>
            <a:pPr lvl="1"/>
            <a:r>
              <a:rPr lang="en-US"/>
              <a:t>I’m a responsible employee, which means if you tell me something about sexual misconduct, I’m going to have to make a report to the Title IX Coordinator.</a:t>
            </a:r>
          </a:p>
          <a:p>
            <a:pPr lvl="1"/>
            <a:r>
              <a:rPr lang="en-US"/>
              <a:t>That means they’ll contact you to see if you want to meet to discuss resources and options, but you don’t have to meet.</a:t>
            </a:r>
          </a:p>
          <a:p>
            <a:pPr lvl="1"/>
            <a:r>
              <a:rPr lang="en-US"/>
              <a:t>If you don’t want that to happen, then let’s look at the list of confidential resources and see if that might be a better place for you to get support.</a:t>
            </a:r>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369813223"/>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Explaining Your Requirements</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r>
              <a:rPr lang="en-US"/>
              <a:t>How do I tell someone I have to make a report?</a:t>
            </a:r>
            <a:br>
              <a:rPr lang="en-US"/>
            </a:br>
            <a:endParaRPr lang="en-US"/>
          </a:p>
          <a:p>
            <a:pPr lvl="1"/>
            <a:r>
              <a:rPr lang="en-US"/>
              <a:t>I am a Responsible Employee, so I’m required to report this to the Title IX Coordinator.  </a:t>
            </a:r>
          </a:p>
          <a:p>
            <a:pPr lvl="1"/>
            <a:r>
              <a:rPr lang="en-US"/>
              <a:t>The Coordinator will contact you and ask if you want support or want to meet, but you don’t have to respond.  </a:t>
            </a:r>
          </a:p>
          <a:p>
            <a:pPr lvl="1"/>
            <a:r>
              <a:rPr lang="en-US"/>
              <a:t>Do you want to be here when I make the report so you can get more information about your options while we’re together?</a:t>
            </a:r>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192212228"/>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What If I’m Not Sure?</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r>
              <a:rPr lang="en-US"/>
              <a:t>What if I am not sure if I should make a report?</a:t>
            </a:r>
          </a:p>
          <a:p>
            <a:pPr lvl="1"/>
            <a:r>
              <a:rPr lang="en-US"/>
              <a:t>Call the Title IX Coordinator and ask if you should make a report, </a:t>
            </a:r>
            <a:r>
              <a:rPr lang="en-US" u="sng"/>
              <a:t>or</a:t>
            </a:r>
          </a:p>
          <a:p>
            <a:pPr lvl="1"/>
            <a:r>
              <a:rPr lang="en-US"/>
              <a:t>Make the report anyway.  </a:t>
            </a:r>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1511910844"/>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2947FE69-F65D-4296-B0E4-18BA27E250CF}"/>
              </a:ext>
            </a:extLst>
          </p:cNvPr>
          <p:cNvSpPr>
            <a:spLocks noGrp="1"/>
          </p:cNvSpPr>
          <p:nvPr>
            <p:ph type="title"/>
          </p:nvPr>
        </p:nvSpPr>
        <p:spPr/>
        <p:txBody>
          <a:bodyPr/>
          <a:lstStyle/>
          <a:p>
            <a:r>
              <a:rPr lang="en-US"/>
              <a:t>Let’s Practice …</a:t>
            </a:r>
          </a:p>
        </p:txBody>
      </p:sp>
      <p:sp>
        <p:nvSpPr>
          <p:cNvPr id="3" name="Text Placeholder 2">
            <a:extLst>
              <a:ext uri="{FF2B5EF4-FFF2-40B4-BE49-F238E27FC236}">
                <a16:creationId xmlns:a16="http://schemas.microsoft.com/office/drawing/2014/main" id="{4C335278-F427-42E3-8A71-85D1BD81DDD9}"/>
              </a:ext>
            </a:extLst>
          </p:cNvPr>
          <p:cNvSpPr>
            <a:spLocks noGrp="1"/>
          </p:cNvSpPr>
          <p:nvPr>
            <p:ph type="body" sz="quarter" idx="17"/>
          </p:nvPr>
        </p:nvSpPr>
        <p:spPr/>
        <p:txBody>
          <a:bodyPr/>
          <a:lstStyle/>
          <a:p>
            <a:pPr marL="457200" indent="-457200">
              <a:buAutoNum type="arabicPeriod"/>
            </a:pPr>
            <a:r>
              <a:rPr lang="en-US"/>
              <a:t>Resident discloses sexual assault that occurred over the summer before school started while visiting friends in Ann Arbor.</a:t>
            </a:r>
          </a:p>
          <a:p>
            <a:pPr marL="457200" indent="-457200">
              <a:buAutoNum type="arabicPeriod"/>
            </a:pPr>
            <a:r>
              <a:rPr lang="en-US"/>
              <a:t>Resident discloses that their Teaching Assistant has been texting them at odd hours, stares at them in class, and has liked or followed at least three different social media accounts belonging to the resident.</a:t>
            </a:r>
          </a:p>
          <a:p>
            <a:pPr marL="457200" indent="-457200">
              <a:buAutoNum type="arabicPeriod"/>
            </a:pPr>
            <a:r>
              <a:rPr lang="en-US"/>
              <a:t>Resident discloses that their roommate has been masturbating openly in their residence hall room. </a:t>
            </a:r>
          </a:p>
          <a:p>
            <a:pPr marL="457200" indent="-457200">
              <a:buAutoNum type="arabicPeriod"/>
            </a:pPr>
            <a:r>
              <a:rPr lang="en-US"/>
              <a:t>Resident discloses observing bruises on their roommates arms and legs and reports that they recently heard their roommate talk about being punched by their dating partner. </a:t>
            </a:r>
          </a:p>
          <a:p>
            <a:pPr marL="457200" indent="-457200">
              <a:buAutoNum type="arabicPeriod"/>
            </a:pPr>
            <a:r>
              <a:rPr lang="en-US"/>
              <a:t>Resident advisor reports that on a recent trip into Saginaw, they were approached by an unknown patron at a restaurant who touched them  on their breast.</a:t>
            </a:r>
          </a:p>
          <a:p>
            <a:pPr marL="457200" indent="-457200">
              <a:buAutoNum type="arabicPeriod"/>
            </a:pPr>
            <a:r>
              <a:rPr lang="en-US"/>
              <a:t>Resident, a student athlete,  discloses sexual assault that occurred on a team trip and said the Respondent was a teammate. </a:t>
            </a:r>
          </a:p>
          <a:p>
            <a:pPr marL="457200" indent="-457200">
              <a:buAutoNum type="arabicPeriod"/>
            </a:pPr>
            <a:endParaRPr lang="en-US"/>
          </a:p>
          <a:p>
            <a:endParaRPr lang="en-US"/>
          </a:p>
        </p:txBody>
      </p:sp>
    </p:spTree>
    <p:extLst>
      <p:ext uri="{BB962C8B-B14F-4D97-AF65-F5344CB8AC3E}">
        <p14:creationId val="3193924913"/>
      </p:ext>
    </p:extLst>
  </p:cSld>
  <p:clrMapOvr>
    <a:masterClrMapping/>
  </p:clrMapOvr>
  <p:transition spd="slow">
    <p:wipe/>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555458" y="400305"/>
            <a:ext cx="8385343" cy="721896"/>
          </a:xfrm>
        </p:spPr>
        <p:txBody>
          <a:bodyPr>
            <a:normAutofit fontScale="90000"/>
          </a:bodyPr>
          <a:lstStyle/>
          <a:p>
            <a:r>
              <a:rPr lang="en-US">
                <a:latin typeface="Calibri" panose="020f0502020204030204"/>
              </a:rPr>
              <a:t>Overview of the 2020 Required Processes</a:t>
            </a:r>
          </a:p>
        </p:txBody>
      </p:sp>
      <p:grpSp>
        <p:nvGrpSpPr>
          <p:cNvPr id="4" name="Group 3" descr="" title="Process Overview Flow Chart"/>
          <p:cNvGrpSpPr/>
          <p:nvPr/>
        </p:nvGrpSpPr>
        <p:grpSpPr>
          <a:xfrm>
            <a:off x="555458" y="1863306"/>
            <a:ext cx="11122192" cy="4579058"/>
            <a:chOff x="183279" y="1858628"/>
            <a:chExt cx="8840703" cy="4472752"/>
          </a:xfrm>
        </p:grpSpPr>
        <p:sp>
          <p:nvSpPr>
            <p:cNvPr id="15" name="Rectangle 14" descr="This is a flow chart that goes through the Title IX process, from Report to Supportive Measures, then from Supportive Measures to three options: Informal Resolution, Formal Complaint, or Dismissal.  From the Formal Complaint Option, the chart leads to the Formal Grievance Process." title="Process Overview Flow Chart">
              <a:extLst/>
            </p:cNvPr>
            <p:cNvSpPr/>
            <p:nvPr/>
          </p:nvSpPr>
          <p:spPr>
            <a:xfrm>
              <a:off x="183279" y="1858628"/>
              <a:ext cx="1668622" cy="1252940"/>
            </a:xfrm>
            <a:prstGeom prst="rect">
              <a:avLst/>
            </a:prstGeom>
            <a:solidFill>
              <a:srgbClr val="00355F"/>
            </a:solidFill>
            <a:ln w="92075">
              <a:noFill/>
            </a:ln>
            <a:effectLst>
              <a:outerShdw blurRad="63500" sx="102000" sy="102000" algn="c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Report</a:t>
              </a:r>
            </a:p>
            <a:p>
              <a:pPr marL="0" marR="0" lvl="0" indent="0" algn="ctr" defTabSz="685800" rtl="0" eaLnBrk="1" fontAlgn="auto" latinLnBrk="0" hangingPunct="1">
                <a:lnSpc>
                  <a:spcPct val="100000"/>
                </a:lnSpc>
                <a:spcBef>
                  <a:spcPct val="0"/>
                </a:spcBef>
                <a:spcAft>
                  <a:spcPct val="0"/>
                </a:spcAft>
                <a:buClrTx/>
                <a:buSzTx/>
                <a:buFontTx/>
                <a:buNone/>
                <a:defRPr/>
              </a:pPr>
              <a:r>
                <a:rPr lang="en-US" sz="2000" b="1">
                  <a:solidFill>
                    <a:srgbClr val="FFFFFF"/>
                  </a:solidFill>
                  <a:latin typeface="Arial"/>
                  <a:cs typeface="Arial"/>
                </a:rPr>
                <a:t>Intake</a:t>
              </a:r>
            </a:p>
            <a:p>
              <a:pPr marL="0" marR="0" lvl="0" indent="0" algn="ctr" defTabSz="685800">
                <a:lnSpc>
                  <a:spcPct val="100000"/>
                </a:lnSpc>
                <a:spcBef>
                  <a:spcPct val="0"/>
                </a:spcBef>
                <a:spcAft>
                  <a:spcPct val="0"/>
                </a:spcAft>
                <a:buClrTx/>
                <a:buSzTx/>
                <a:buFontTx/>
                <a:buNone/>
                <a:defRPr/>
              </a:pPr>
              <a:r>
                <a:rPr lang="en-US" sz="2000" b="1">
                  <a:solidFill>
                    <a:srgbClr val="FFFFFF"/>
                  </a:solidFill>
                  <a:latin typeface="Arial"/>
                  <a:cs typeface="Arial"/>
                </a:rPr>
                <a:t>Evaluation</a:t>
              </a:r>
              <a:endParaRPr lang="en-US" sz="20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a:p>
              <a:pPr algn="ctr" defTabSz="685800">
                <a:defRPr/>
              </a:pPr>
              <a:endParaRPr lang="en-US" sz="2000" b="1">
                <a:solidFill>
                  <a:srgbClr val="FFFFFF"/>
                </a:solidFill>
                <a:latin typeface="Arial" panose="020b0604020202020204" pitchFamily="34" charset="0"/>
                <a:cs typeface="Arial" panose="020b0604020202020204" pitchFamily="34" charset="0"/>
              </a:endParaRPr>
            </a:p>
          </p:txBody>
        </p:sp>
        <p:cxnSp>
          <p:nvCxnSpPr>
            <p:cNvPr id="14" name="Straight Arrow Connector 13">
              <a:extLst>
                <a:ext uri="{C183D7F6-B498-43B3-948B-1728B52AA6E4}">
                  <adec:decorative xmlns:adec="http://schemas.microsoft.com/office/drawing/2017/decorative" val="1"/>
                </a:ext>
              </a:extLst>
            </p:cNvPr>
            <p:cNvCxnSpPr>
              <a:stCxn id="15" idx="2"/>
              <a:endCxn id="13" idx="0"/>
            </p:cNvCxnSpPr>
            <p:nvPr/>
          </p:nvCxnSpPr>
          <p:spPr>
            <a:xfrm flipH="1">
              <a:off x="819991" y="3111568"/>
              <a:ext cx="197599" cy="11149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C183D7F6-B498-43B3-948B-1728B52AA6E4}">
                  <adec:decorative xmlns:adec="http://schemas.microsoft.com/office/drawing/2017/decorative" val="1"/>
                </a:ext>
              </a:extLst>
            </p:cNvPr>
            <p:cNvSpPr/>
            <p:nvPr/>
          </p:nvSpPr>
          <p:spPr>
            <a:xfrm>
              <a:off x="183279" y="4226471"/>
              <a:ext cx="1273424" cy="914940"/>
            </a:xfrm>
            <a:prstGeom prst="rect">
              <a:avLst/>
            </a:prstGeom>
            <a:solidFill>
              <a:srgbClr val="00355F"/>
            </a:solidFill>
            <a:ln w="76200">
              <a:noFill/>
            </a:ln>
            <a:effectLst>
              <a:outerShdw blurRad="63500" sx="102000" sy="102000" algn="c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Supportive Measures</a:t>
              </a:r>
            </a:p>
          </p:txBody>
        </p:sp>
        <p:cxnSp>
          <p:nvCxnSpPr>
            <p:cNvPr id="12" name="Straight Arrow Connector 11">
              <a:extLst>
                <a:ext uri="{C183D7F6-B498-43B3-948B-1728B52AA6E4}">
                  <adec:decorative xmlns:adec="http://schemas.microsoft.com/office/drawing/2017/decorative" val="1"/>
                </a:ext>
              </a:extLst>
            </p:cNvPr>
            <p:cNvCxnSpPr>
              <a:stCxn id="13" idx="3"/>
            </p:cNvCxnSpPr>
            <p:nvPr/>
          </p:nvCxnSpPr>
          <p:spPr>
            <a:xfrm flipV="1">
              <a:off x="1456703" y="4674899"/>
              <a:ext cx="395198" cy="90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C183D7F6-B498-43B3-948B-1728B52AA6E4}">
                  <adec:decorative xmlns:adec="http://schemas.microsoft.com/office/drawing/2017/decorative" val="1"/>
                </a:ext>
              </a:extLst>
            </p:cNvPr>
            <p:cNvSpPr/>
            <p:nvPr/>
          </p:nvSpPr>
          <p:spPr>
            <a:xfrm>
              <a:off x="1913229" y="4302941"/>
              <a:ext cx="2407334" cy="762000"/>
            </a:xfrm>
            <a:prstGeom prst="rect">
              <a:avLst/>
            </a:prstGeom>
            <a:solidFill>
              <a:srgbClr val="00355F"/>
            </a:solidFill>
            <a:ln w="76200">
              <a:noFill/>
            </a:ln>
            <a:effectLst>
              <a:outerShdw blurRad="63500" sx="102000" sy="102000" algn="c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Formal Complaint </a:t>
              </a:r>
            </a:p>
          </p:txBody>
        </p:sp>
        <p:cxnSp>
          <p:nvCxnSpPr>
            <p:cNvPr id="10" name="Straight Arrow Connector 9">
              <a:extLst>
                <a:ext uri="{C183D7F6-B498-43B3-948B-1728B52AA6E4}">
                  <adec:decorative xmlns:adec="http://schemas.microsoft.com/office/drawing/2017/decorative" val="1"/>
                </a:ext>
              </a:extLst>
            </p:cNvPr>
            <p:cNvCxnSpPr>
              <a:stCxn id="11" idx="0"/>
              <a:endCxn id="9" idx="2"/>
            </p:cNvCxnSpPr>
            <p:nvPr/>
          </p:nvCxnSpPr>
          <p:spPr>
            <a:xfrm flipV="1">
              <a:off x="3116896" y="3835469"/>
              <a:ext cx="9879" cy="4674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C183D7F6-B498-43B3-948B-1728B52AA6E4}">
                  <adec:decorative xmlns:adec="http://schemas.microsoft.com/office/drawing/2017/decorative" val="1"/>
                </a:ext>
              </a:extLst>
            </p:cNvPr>
            <p:cNvSpPr/>
            <p:nvPr/>
          </p:nvSpPr>
          <p:spPr>
            <a:xfrm>
              <a:off x="1983775" y="3111569"/>
              <a:ext cx="2286000" cy="723900"/>
            </a:xfrm>
            <a:prstGeom prst="rect">
              <a:avLst/>
            </a:prstGeom>
            <a:solidFill>
              <a:srgbClr val="00355F"/>
            </a:solidFill>
            <a:ln w="76200">
              <a:noFill/>
            </a:ln>
            <a:effectLst>
              <a:outerShdw blurRad="63500" sx="102000" sy="102000" algn="c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1" i="0" u="none" strike="noStrike" kern="1200" cap="none" spc="-23"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Informal Resolution**</a:t>
              </a:r>
              <a:endPar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 name="Straight Arrow Connector 7">
              <a:extLst>
                <a:ext uri="{C183D7F6-B498-43B3-948B-1728B52AA6E4}">
                  <adec:decorative xmlns:adec="http://schemas.microsoft.com/office/drawing/2017/decorative" val="1"/>
                </a:ext>
              </a:extLst>
            </p:cNvPr>
            <p:cNvCxnSpPr>
              <a:stCxn id="11" idx="2"/>
              <a:endCxn id="7" idx="0"/>
            </p:cNvCxnSpPr>
            <p:nvPr/>
          </p:nvCxnSpPr>
          <p:spPr>
            <a:xfrm flipH="1">
              <a:off x="3116896" y="5064941"/>
              <a:ext cx="0" cy="44815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C183D7F6-B498-43B3-948B-1728B52AA6E4}">
                  <adec:decorative xmlns:adec="http://schemas.microsoft.com/office/drawing/2017/decorative" val="1"/>
                </a:ext>
              </a:extLst>
            </p:cNvPr>
            <p:cNvSpPr/>
            <p:nvPr/>
          </p:nvSpPr>
          <p:spPr>
            <a:xfrm>
              <a:off x="1973896" y="5513099"/>
              <a:ext cx="2286000" cy="723900"/>
            </a:xfrm>
            <a:prstGeom prst="rect">
              <a:avLst/>
            </a:prstGeom>
            <a:solidFill>
              <a:srgbClr val="00355F"/>
            </a:solidFill>
            <a:ln w="76200">
              <a:noFill/>
            </a:ln>
            <a:effectLst>
              <a:outerShdw blurRad="63500" sx="102000" sy="102000" algn="c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Dismissal</a:t>
              </a:r>
            </a:p>
            <a:p>
              <a:pPr marL="0" marR="0" lvl="0" indent="0" algn="ctr" defTabSz="685800" rtl="0" eaLnBrk="1" fontAlgn="auto" latinLnBrk="0" hangingPunct="1">
                <a:lnSpc>
                  <a:spcPct val="100000"/>
                </a:lnSpc>
                <a:spcBef>
                  <a:spcPct val="0"/>
                </a:spcBef>
                <a:spcAft>
                  <a:spcPct val="0"/>
                </a:spcAft>
                <a:buClrTx/>
                <a:buSzTx/>
                <a:buFontTx/>
                <a:buNone/>
                <a:defRPr/>
              </a:pPr>
              <a:r>
                <a:rPr lang="en-US" sz="2000" b="1" noProof="0">
                  <a:solidFill>
                    <a:srgbClr val="FFFFFF"/>
                  </a:solidFill>
                  <a:latin typeface="Arial" panose="020b0604020202020204" pitchFamily="34" charset="0"/>
                  <a:cs typeface="Arial" panose="020b0604020202020204" pitchFamily="34" charset="0"/>
                </a:rPr>
                <a:t>(Appeal of Dismissal)</a:t>
              </a:r>
              <a:endPar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 name="Straight Arrow Connector 5">
              <a:extLst>
                <a:ext uri="{C183D7F6-B498-43B3-948B-1728B52AA6E4}">
                  <adec:decorative xmlns:adec="http://schemas.microsoft.com/office/drawing/2017/decorative" val="1"/>
                </a:ext>
              </a:extLst>
            </p:cNvPr>
            <p:cNvCxnSpPr>
              <a:stCxn id="11" idx="3"/>
              <a:endCxn id="5" idx="1"/>
            </p:cNvCxnSpPr>
            <p:nvPr/>
          </p:nvCxnSpPr>
          <p:spPr>
            <a:xfrm flipV="1">
              <a:off x="4320563" y="4095004"/>
              <a:ext cx="533541" cy="588937"/>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C183D7F6-B498-43B3-948B-1728B52AA6E4}">
                  <adec:decorative xmlns:adec="http://schemas.microsoft.com/office/drawing/2017/decorative" val="1"/>
                </a:ext>
              </a:extLst>
            </p:cNvPr>
            <p:cNvSpPr/>
            <p:nvPr/>
          </p:nvSpPr>
          <p:spPr>
            <a:xfrm>
              <a:off x="4854104" y="1858628"/>
              <a:ext cx="4169878" cy="4472752"/>
            </a:xfrm>
            <a:prstGeom prst="rect">
              <a:avLst/>
            </a:prstGeom>
            <a:solidFill>
              <a:srgbClr val="00355F"/>
            </a:solidFill>
            <a:ln w="76200">
              <a:noFill/>
            </a:ln>
            <a:effectLst>
              <a:outerShdw blurRad="63500" sx="102000" sy="102000" algn="c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nchorCtr="0"/>
            <a:lstStyle/>
            <a:p>
              <a:pPr marL="0" marR="0" lvl="0" indent="0" algn="ctr" defTabSz="685800" rtl="0" eaLnBrk="1" fontAlgn="auto" latinLnBrk="0" hangingPunct="1">
                <a:lnSpc>
                  <a:spcPct val="100000"/>
                </a:lnSpc>
                <a:spcBef>
                  <a:spcPts val="1600"/>
                </a:spcBef>
                <a:spcAft>
                  <a:spcPct val="0"/>
                </a:spcAft>
                <a:buClrTx/>
                <a:buSzTx/>
                <a:buFontTx/>
                <a:buNone/>
                <a:defRPr/>
              </a:pPr>
              <a:r>
                <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Formal Grievance Process:</a:t>
              </a:r>
            </a:p>
            <a:p>
              <a:pPr marL="0" marR="0" lvl="0" indent="0" algn="ctr" defTabSz="685800" rtl="0" eaLnBrk="1" fontAlgn="auto" latinLnBrk="0" hangingPunct="1">
                <a:lnSpc>
                  <a:spcPct val="100000"/>
                </a:lnSpc>
                <a:spcBef>
                  <a:spcPct val="0"/>
                </a:spcBef>
                <a:spcAft>
                  <a:spcPct val="0"/>
                </a:spcAft>
                <a:buClrTx/>
                <a:buSzTx/>
                <a:buFontTx/>
                <a:buNone/>
                <a:defRPr/>
              </a:pPr>
              <a:endParaRPr kumimoji="0" lang="en-US" sz="2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Investigation</a:t>
              </a:r>
            </a:p>
            <a:p>
              <a:pPr marL="0" marR="0" lvl="0" indent="0" algn="ctr" defTabSz="685800" rtl="0" eaLnBrk="1" fontAlgn="auto" latinLnBrk="0" hangingPunct="1">
                <a:lnSpc>
                  <a:spcPct val="100000"/>
                </a:lnSpc>
                <a:spcBef>
                  <a:spcPct val="0"/>
                </a:spcBef>
                <a:spcAft>
                  <a:spcPct val="0"/>
                </a:spcAft>
                <a:buClrTx/>
                <a:buSzTx/>
                <a:buFontTx/>
                <a:buNone/>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Hearing</a:t>
              </a:r>
            </a:p>
            <a:p>
              <a:pPr marL="0" marR="0" lvl="0" indent="0" algn="ctr" defTabSz="685800" rtl="0" eaLnBrk="1" fontAlgn="auto" latinLnBrk="0" hangingPunct="1">
                <a:lnSpc>
                  <a:spcPct val="100000"/>
                </a:lnSpc>
                <a:spcBef>
                  <a:spcPct val="0"/>
                </a:spcBef>
                <a:spcAft>
                  <a:spcPct val="0"/>
                </a:spcAft>
                <a:buClrTx/>
                <a:buSzTx/>
                <a:buFontTx/>
                <a:buNone/>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Determination</a:t>
              </a:r>
            </a:p>
            <a:p>
              <a:pPr marL="0" marR="0" lvl="0" indent="0" algn="ctr" defTabSz="685800" rtl="0" eaLnBrk="1" fontAlgn="auto" latinLnBrk="0" hangingPunct="1">
                <a:lnSpc>
                  <a:spcPct val="100000"/>
                </a:lnSpc>
                <a:spcBef>
                  <a:spcPct val="0"/>
                </a:spcBef>
                <a:spcAft>
                  <a:spcPct val="0"/>
                </a:spcAft>
                <a:buClrTx/>
                <a:buSzTx/>
                <a:buFontTx/>
                <a:buNone/>
                <a:defRPr/>
              </a:pPr>
              <a:endParaRPr lang="en-US" sz="2000">
                <a:solidFill>
                  <a:srgbClr val="FFFFFF"/>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ct val="0"/>
                </a:spcBef>
                <a:spcAft>
                  <a:spcPct val="0"/>
                </a:spcAft>
                <a:buClrTx/>
                <a:buSzTx/>
                <a:buFontTx/>
                <a:buNone/>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Appeal</a:t>
              </a:r>
            </a:p>
            <a:p>
              <a:pPr marL="0" marR="0" lvl="0" indent="0" algn="ctr" defTabSz="685800" rtl="0" eaLnBrk="1" fontAlgn="auto" latinLnBrk="0" hangingPunct="1">
                <a:lnSpc>
                  <a:spcPct val="100000"/>
                </a:lnSpc>
                <a:spcBef>
                  <a:spcPct val="0"/>
                </a:spcBef>
                <a:spcAft>
                  <a:spcPct val="0"/>
                </a:spcAft>
                <a:buClrTx/>
                <a:buSzTx/>
                <a:buFontTx/>
                <a:buNone/>
                <a:defRPr/>
              </a:pPr>
              <a:endParaRPr lang="en-US" sz="2000">
                <a:solidFill>
                  <a:srgbClr val="FFFFFF"/>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ct val="0"/>
                </a:spcBef>
                <a:spcAft>
                  <a:spcPct val="0"/>
                </a:spcAft>
                <a:buClrTx/>
                <a:buSzTx/>
                <a:buFontTx/>
                <a:buNone/>
                <a:defRPr/>
              </a:pPr>
              <a:endParaRPr lang="en-US" sz="20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spTree>
    <p:extLst>
      <p:ext uri="{BB962C8B-B14F-4D97-AF65-F5344CB8AC3E}">
        <p14:creationId val="1320013652"/>
      </p:ext>
    </p:extLst>
  </p:cSld>
  <p:clrMapOvr>
    <a:masterClrMapping/>
  </p:clrMapOvr>
  <mc:AlternateContent>
    <mc:Choice xmlns:p14="http://schemas.microsoft.com/office/powerpoint/2010/main" Requires="p14">
      <p:transition p14:dur="0"/>
    </mc:Choice>
    <mc:Fallback>
      <p:transition/>
    </mc:Fallback>
  </mc:AlternateConten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6D96C366-5428-4C50-8E36-2C5CA39B97B7}"/>
              </a:ext>
            </a:extLst>
          </p:cNvPr>
          <p:cNvSpPr>
            <a:spLocks noGrp="1"/>
          </p:cNvSpPr>
          <p:nvPr>
            <p:ph type="title"/>
          </p:nvPr>
        </p:nvSpPr>
        <p:spPr/>
        <p:txBody>
          <a:bodyPr/>
          <a:lstStyle/>
          <a:p>
            <a:r>
              <a:rPr lang="en-US"/>
              <a:t>Intake </a:t>
            </a:r>
          </a:p>
        </p:txBody>
      </p:sp>
      <p:sp>
        <p:nvSpPr>
          <p:cNvPr id="3" name="Text Placeholder 2">
            <a:extLst>
              <a:ext uri="{FF2B5EF4-FFF2-40B4-BE49-F238E27FC236}">
                <a16:creationId xmlns:a16="http://schemas.microsoft.com/office/drawing/2014/main" id="{5ED41262-4E38-4B08-AE6C-603859294248}"/>
              </a:ext>
            </a:extLst>
          </p:cNvPr>
          <p:cNvSpPr>
            <a:spLocks noGrp="1"/>
          </p:cNvSpPr>
          <p:nvPr>
            <p:ph type="body" sz="quarter" idx="17"/>
          </p:nvPr>
        </p:nvSpPr>
        <p:spPr/>
        <p:txBody>
          <a:bodyPr>
            <a:normAutofit fontScale="92500" lnSpcReduction="20000"/>
          </a:bodyPr>
          <a:lstStyle/>
          <a:p>
            <a:pPr marL="342900" indent="-342900">
              <a:buFont typeface="Arial" panose="020b0604020202020204" pitchFamily="34" charset="0"/>
              <a:buChar char="•"/>
            </a:pPr>
            <a:r>
              <a:rPr lang="en-US" sz="2800"/>
              <a:t>Receipt of Report </a:t>
            </a:r>
          </a:p>
          <a:p>
            <a:pPr marL="342900" indent="-342900">
              <a:buFont typeface="Arial" panose="020b0604020202020204" pitchFamily="34" charset="0"/>
              <a:buChar char="•"/>
            </a:pPr>
            <a:r>
              <a:rPr lang="en-US" sz="2800"/>
              <a:t>Evaluation of initial  report</a:t>
            </a:r>
          </a:p>
          <a:p>
            <a:pPr marL="342900" indent="-342900">
              <a:buFont typeface="Arial" panose="020b0604020202020204" pitchFamily="34" charset="0"/>
              <a:buChar char="•"/>
            </a:pPr>
            <a:r>
              <a:rPr lang="en-US" sz="2800"/>
              <a:t>Meeting with Title IX Coordinator </a:t>
            </a:r>
          </a:p>
          <a:p>
            <a:pPr marL="685800" lvl="1" indent="-342900"/>
            <a:r>
              <a:rPr lang="en-US" sz="2650"/>
              <a:t>Discuss options: </a:t>
            </a:r>
          </a:p>
          <a:p>
            <a:pPr marL="1028700" lvl="2" indent="-342900"/>
            <a:r>
              <a:rPr lang="en-US" sz="2500"/>
              <a:t>Confidential Resources</a:t>
            </a:r>
          </a:p>
          <a:p>
            <a:pPr marL="1028700" lvl="2" indent="-342900"/>
            <a:r>
              <a:rPr lang="en-US" sz="2500"/>
              <a:t>Law Enforcement</a:t>
            </a:r>
          </a:p>
          <a:p>
            <a:pPr marL="1028700" lvl="2" indent="-342900"/>
            <a:r>
              <a:rPr lang="en-US" sz="2500"/>
              <a:t>College Process</a:t>
            </a:r>
          </a:p>
          <a:p>
            <a:pPr marL="1028700" lvl="2" indent="-342900"/>
            <a:r>
              <a:rPr lang="en-US" sz="2500"/>
              <a:t>Supportive measures</a:t>
            </a:r>
          </a:p>
          <a:p>
            <a:pPr marL="342900" indent="-342900">
              <a:buFont typeface="Arial" panose="020b0604020202020204" pitchFamily="34" charset="0"/>
              <a:buChar char="•"/>
            </a:pPr>
            <a:r>
              <a:rPr lang="en-US" sz="2800"/>
              <a:t>Receive the signed Formal Complaint</a:t>
            </a:r>
          </a:p>
          <a:p>
            <a:pPr marL="342900" indent="-342900">
              <a:buFont typeface="Arial" panose="020b0604020202020204" pitchFamily="34" charset="0"/>
              <a:buChar char="•"/>
            </a:pPr>
            <a:r>
              <a:rPr lang="en-US" sz="2800"/>
              <a:t>Issue supportive measures  (to  both parties!)</a:t>
            </a:r>
          </a:p>
          <a:p>
            <a:pPr marL="342900" indent="-342900">
              <a:buFont typeface="Arial" panose="020b0604020202020204" pitchFamily="34" charset="0"/>
              <a:buChar char="•"/>
            </a:pPr>
            <a:r>
              <a:rPr lang="en-US" sz="2800"/>
              <a:t>Evaluate whether dismissal is mandatory or discretionary.</a:t>
            </a:r>
          </a:p>
          <a:p>
            <a:pPr marL="342900" indent="-342900">
              <a:buFont typeface="Arial" panose="020b0604020202020204" pitchFamily="34" charset="0"/>
              <a:buChar char="•"/>
            </a:pPr>
            <a:r>
              <a:rPr lang="en-US" sz="2800"/>
              <a:t>Issue the Notice of Investigation (to both parties!)</a:t>
            </a:r>
          </a:p>
          <a:p>
            <a:pPr marL="342900" indent="-342900">
              <a:buFont typeface="Arial" panose="020b0604020202020204" pitchFamily="34" charset="0"/>
              <a:buChar char="•"/>
            </a:pPr>
            <a:endParaRPr lang="en-US" sz="2800"/>
          </a:p>
        </p:txBody>
      </p:sp>
    </p:spTree>
    <p:extLst>
      <p:ext uri="{BB962C8B-B14F-4D97-AF65-F5344CB8AC3E}">
        <p14:creationId val="1126967422"/>
      </p:ext>
    </p:extLst>
  </p:cSld>
  <p:clrMapOvr>
    <a:masterClrMapping/>
  </p:clrMapOvr>
  <p:transition spd="slow">
    <p:wipe/>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Supportive Measures - Examples</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No Contact Orders</a:t>
            </a:r>
          </a:p>
          <a:p>
            <a:pPr marL="342900" indent="-342900">
              <a:buFont typeface="Arial" panose="020b0604020202020204" pitchFamily="34" charset="0"/>
              <a:buChar char="•"/>
            </a:pPr>
            <a:r>
              <a:rPr lang="en-US"/>
              <a:t>Counseling</a:t>
            </a:r>
          </a:p>
          <a:p>
            <a:pPr marL="342900" indent="-342900">
              <a:buFont typeface="Arial" panose="020b0604020202020204" pitchFamily="34" charset="0"/>
              <a:buChar char="•"/>
            </a:pPr>
            <a:r>
              <a:rPr lang="en-US"/>
              <a:t>Extensions of deadlines or other course-related adjustments</a:t>
            </a:r>
          </a:p>
          <a:p>
            <a:pPr marL="342900" indent="-342900">
              <a:buFont typeface="Arial" panose="020b0604020202020204" pitchFamily="34" charset="0"/>
              <a:buChar char="•"/>
            </a:pPr>
            <a:r>
              <a:rPr lang="en-US"/>
              <a:t>Modifications of work or class schedules</a:t>
            </a:r>
          </a:p>
          <a:p>
            <a:pPr marL="342900" indent="-342900">
              <a:buFont typeface="Arial" panose="020b0604020202020204" pitchFamily="34" charset="0"/>
              <a:buChar char="•"/>
            </a:pPr>
            <a:r>
              <a:rPr lang="en-US"/>
              <a:t>Campus escort services</a:t>
            </a:r>
          </a:p>
          <a:p>
            <a:pPr marL="342900" indent="-342900">
              <a:buFont typeface="Arial" panose="020b0604020202020204" pitchFamily="34" charset="0"/>
              <a:buChar char="•"/>
            </a:pPr>
            <a:r>
              <a:rPr lang="en-US"/>
              <a:t>Changes in work or housing locations</a:t>
            </a:r>
          </a:p>
          <a:p>
            <a:pPr marL="342900" indent="-342900">
              <a:buFont typeface="Arial" panose="020b0604020202020204" pitchFamily="34" charset="0"/>
              <a:buChar char="•"/>
            </a:pPr>
            <a:r>
              <a:rPr lang="en-US"/>
              <a:t>Leaves of absence</a:t>
            </a:r>
          </a:p>
          <a:p>
            <a:pPr marL="342900" indent="-342900">
              <a:buFont typeface="Arial" panose="020b0604020202020204" pitchFamily="34" charset="0"/>
              <a:buChar char="•"/>
            </a:pPr>
            <a:r>
              <a:rPr lang="en-US"/>
              <a:t>Increased security and monitoring of certain areas of the campus</a:t>
            </a:r>
          </a:p>
          <a:p>
            <a:pPr marL="342900" indent="-342900">
              <a:buFont typeface="Arial" panose="020b0604020202020204" pitchFamily="34" charset="0"/>
              <a:buChar char="•"/>
            </a:pPr>
            <a:r>
              <a:rPr lang="en-US"/>
              <a:t>Other similar measures</a:t>
            </a:r>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3306903384"/>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Supportive Measures - Notes</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Kept confidential to the extent possible</a:t>
            </a:r>
          </a:p>
          <a:p>
            <a:pPr marL="342900" indent="-342900">
              <a:buFont typeface="Arial" panose="020b0604020202020204" pitchFamily="34" charset="0"/>
              <a:buChar char="•"/>
            </a:pPr>
            <a:r>
              <a:rPr lang="en-US"/>
              <a:t>Non-disciplinary and non-punitive</a:t>
            </a:r>
          </a:p>
          <a:p>
            <a:pPr marL="342900" indent="-342900">
              <a:buFont typeface="Arial" panose="020b0604020202020204" pitchFamily="34" charset="0"/>
              <a:buChar char="•"/>
            </a:pPr>
            <a:r>
              <a:rPr lang="en-US"/>
              <a:t>Individualized</a:t>
            </a:r>
          </a:p>
          <a:p>
            <a:pPr marL="342900" indent="-342900">
              <a:buFont typeface="Arial" panose="020b0604020202020204" pitchFamily="34" charset="0"/>
              <a:buChar char="•"/>
            </a:pPr>
            <a:r>
              <a:rPr lang="en-US"/>
              <a:t>Party’s wishes are taken into account</a:t>
            </a:r>
          </a:p>
          <a:p>
            <a:pPr marL="342900" indent="-342900">
              <a:buFont typeface="Arial" panose="020b0604020202020204" pitchFamily="34" charset="0"/>
              <a:buChar char="•"/>
            </a:pPr>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1006577882"/>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Title IX Formal Complaint</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A complainant can choose to file a formal complaint with the Title IX Coordinator.  (The Title IX Coordinator can also file one if necessary under certain conditions.)</a:t>
            </a:r>
          </a:p>
          <a:p>
            <a:pPr marL="342900" indent="-342900">
              <a:buFont typeface="Arial" panose="020b0604020202020204" pitchFamily="34" charset="0"/>
              <a:buChar char="•"/>
            </a:pPr>
            <a:r>
              <a:rPr lang="en-US"/>
              <a:t>A formal complaint includes the name of the complainant, a description of the Prohibited Conduct, a request that the College investigate, and the complainant’s signature (can be electronic).</a:t>
            </a:r>
          </a:p>
          <a:p>
            <a:pPr marL="342900" indent="-342900">
              <a:buFont typeface="Arial" panose="020b0604020202020204" pitchFamily="34" charset="0"/>
              <a:buChar char="•"/>
            </a:pPr>
            <a:r>
              <a:rPr lang="en-US"/>
              <a:t>Once a formal complaint is filed, the Title IX Coordinator decides whether informal resolution is appropriate to offer.  </a:t>
            </a:r>
          </a:p>
          <a:p>
            <a:pPr marL="342900" indent="-342900">
              <a:buFont typeface="Arial" panose="020b0604020202020204" pitchFamily="34" charset="0"/>
              <a:buChar char="•"/>
            </a:pPr>
            <a:r>
              <a:rPr lang="en-US"/>
              <a:t>If a Formal Complaint is filed but doesn’t meet the requirements in the Policy, the Complaint may be “dismissed” and sent to another College process for handling as appropriate</a:t>
            </a:r>
          </a:p>
          <a:p>
            <a:pPr marL="342900" indent="-342900">
              <a:buFont typeface="Arial" panose="020b0604020202020204" pitchFamily="34" charset="0"/>
              <a:buChar char="•"/>
            </a:pPr>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1959864644"/>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Title IX Informal Resolution</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Both parties receive notice of the allegations and information about the process</a:t>
            </a:r>
          </a:p>
          <a:p>
            <a:pPr marL="342900" indent="-342900">
              <a:buFont typeface="Arial" panose="020b0604020202020204" pitchFamily="34" charset="0"/>
              <a:buChar char="•"/>
            </a:pPr>
            <a:r>
              <a:rPr lang="en-US"/>
              <a:t>Both parties must voluntarily agree in writing to participate</a:t>
            </a:r>
          </a:p>
          <a:p>
            <a:pPr marL="342900" indent="-342900">
              <a:buFont typeface="Arial" panose="020b0604020202020204" pitchFamily="34" charset="0"/>
              <a:buChar char="•"/>
            </a:pPr>
            <a:r>
              <a:rPr lang="en-US"/>
              <a:t>The parties work with a facilitator to try and reach an agreement that will help them move forward and will result in final resolution of the case</a:t>
            </a:r>
          </a:p>
          <a:p>
            <a:pPr marL="342900" indent="-342900">
              <a:buFont typeface="Arial" panose="020b0604020202020204" pitchFamily="34" charset="0"/>
              <a:buChar char="•"/>
            </a:pPr>
            <a:r>
              <a:rPr lang="en-US"/>
              <a:t>If informal resolution is not successful, the case proceeds to investigation</a:t>
            </a:r>
          </a:p>
          <a:p>
            <a:pPr marL="342900" indent="-342900">
              <a:buFont typeface="Arial" panose="020b0604020202020204" pitchFamily="34" charset="0"/>
              <a:buChar char="•"/>
            </a:pPr>
            <a:r>
              <a:rPr lang="en-US"/>
              <a:t>This process is not available where an employee is accused of sexually harassing a student</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Tree>
    <p:extLst>
      <p:ext uri="{BB962C8B-B14F-4D97-AF65-F5344CB8AC3E}">
        <p14:creationId val="2868500925"/>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Title IX Investigation</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r>
              <a:rPr lang="en-US"/>
              <a:t>Both parties receive written notice of the allegations</a:t>
            </a:r>
          </a:p>
          <a:p>
            <a:r>
              <a:rPr lang="en-US"/>
              <a:t>Parties are offered an opportunity to:</a:t>
            </a:r>
          </a:p>
          <a:p>
            <a:pPr lvl="1"/>
            <a:r>
              <a:rPr lang="en-US"/>
              <a:t>Be interviewed by an investigator</a:t>
            </a:r>
          </a:p>
          <a:p>
            <a:pPr lvl="1"/>
            <a:r>
              <a:rPr lang="en-US"/>
              <a:t>Provide a written statement</a:t>
            </a:r>
          </a:p>
          <a:p>
            <a:pPr lvl="1"/>
            <a:r>
              <a:rPr lang="en-US"/>
              <a:t>Provide evidence</a:t>
            </a:r>
          </a:p>
          <a:p>
            <a:pPr lvl="1"/>
            <a:r>
              <a:rPr lang="en-US"/>
              <a:t>Suggest witnesses and questions for those witnesses</a:t>
            </a:r>
          </a:p>
          <a:p>
            <a:pPr lvl="1"/>
            <a:r>
              <a:rPr lang="en-US"/>
              <a:t>Suggest where evidence might be obtained</a:t>
            </a:r>
          </a:p>
          <a:p>
            <a:r>
              <a:rPr lang="en-US"/>
              <a:t>The investigator also pursues witnesses and gathers evidence independently of the parties’ requests</a:t>
            </a:r>
          </a:p>
          <a:p>
            <a:r>
              <a:rPr lang="en-US"/>
              <a:t>Parties are not required to participate, but their participation is usually helpful to ensure the best evidence is gathered </a:t>
            </a:r>
          </a:p>
          <a:p>
            <a:endParaRPr lang="en-US"/>
          </a:p>
          <a:p>
            <a:endParaRPr lang="en-US"/>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3568215080"/>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Title IX Review and Report</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The parties are given an opportunity to review the evidence and provide a written response</a:t>
            </a:r>
          </a:p>
          <a:p>
            <a:pPr marL="342900" indent="-342900">
              <a:buFont typeface="Arial" panose="020b0604020202020204" pitchFamily="34" charset="0"/>
              <a:buChar char="•"/>
            </a:pPr>
            <a:r>
              <a:rPr lang="en-US"/>
              <a:t>The investigator can choose to conduct follow-up interviews or gather more evidence</a:t>
            </a:r>
          </a:p>
          <a:p>
            <a:pPr marL="342900" indent="-342900">
              <a:buFont typeface="Arial" panose="020b0604020202020204" pitchFamily="34" charset="0"/>
              <a:buChar char="•"/>
            </a:pPr>
            <a:r>
              <a:rPr lang="en-US"/>
              <a:t>The investigator prepares an investigation report that summarizes the relevant evidence gathered</a:t>
            </a:r>
          </a:p>
          <a:p>
            <a:pPr lvl="2"/>
            <a:r>
              <a:rPr lang="en-US"/>
              <a:t>The report does not include findings of facts, credibility assessments, or a determination as to whether respondent violated the Policy</a:t>
            </a:r>
          </a:p>
          <a:p>
            <a:pPr marL="342900" indent="-342900">
              <a:buFont typeface="Arial" panose="020b0604020202020204" pitchFamily="34" charset="0"/>
              <a:buChar char="•"/>
            </a:pPr>
            <a:r>
              <a:rPr lang="en-US"/>
              <a:t>The parties may respond in writing to the investigation report</a:t>
            </a:r>
          </a:p>
          <a:p>
            <a:endParaRPr lang="en-US"/>
          </a:p>
          <a:p>
            <a:endParaRPr lang="en-US"/>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290926327"/>
      </p:ext>
    </p:extLst>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Title IX Hearing</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A hearing is held before the Decision maker.</a:t>
            </a:r>
          </a:p>
          <a:p>
            <a:pPr marL="342900" indent="-342900">
              <a:buFont typeface="Arial" panose="020b0604020202020204" pitchFamily="34" charset="0"/>
              <a:buChar char="•"/>
            </a:pPr>
            <a:r>
              <a:rPr lang="en-US"/>
              <a:t>Each party works with an advisor of choice, who asks questions of the parties and witnesses on their behalf.  If a party does not have an advisor, the College will appoint one to assist.</a:t>
            </a:r>
          </a:p>
          <a:p>
            <a:pPr marL="342900" indent="-342900">
              <a:buFont typeface="Arial" panose="020b0604020202020204" pitchFamily="34" charset="0"/>
              <a:buChar char="•"/>
            </a:pPr>
            <a:r>
              <a:rPr lang="en-US"/>
              <a:t>The Decision Maker makes a decision whether a preponderance of the evidence establishes that the respondent engaged in a policy violation.</a:t>
            </a:r>
          </a:p>
          <a:p>
            <a:pPr lvl="2"/>
            <a:r>
              <a:rPr lang="en-US"/>
              <a:t>If the answer is yes, sanctions are imposed.  </a:t>
            </a:r>
          </a:p>
          <a:p>
            <a:pPr marL="342900" indent="-342900">
              <a:buFont typeface="Arial" panose="020b0604020202020204" pitchFamily="34" charset="0"/>
              <a:buChar char="•"/>
            </a:pPr>
            <a:r>
              <a:rPr lang="en-US"/>
              <a:t>The decision and sanctions are explained in a detailed Determination of Responsibility.</a:t>
            </a:r>
          </a:p>
          <a:p>
            <a:pPr marL="342900" indent="-342900">
              <a:buFont typeface="Arial" panose="020b0604020202020204" pitchFamily="34" charset="0"/>
              <a:buChar char="•"/>
            </a:pPr>
            <a:r>
              <a:rPr lang="en-US"/>
              <a:t>Parties may appeal the Determination</a:t>
            </a:r>
          </a:p>
          <a:p>
            <a:pPr marL="342900" indent="-342900">
              <a:buFont typeface="Arial" panose="020b0604020202020204" pitchFamily="34" charset="0"/>
              <a:buChar char="•"/>
            </a:pPr>
            <a:endParaRPr lang="en-US"/>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3623861300"/>
      </p:ext>
    </p:extLst>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Notes About the Process</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The process is based on evidence, not gut feelings, statistics, or concerns about the impact of a particular decision on a person’s life.</a:t>
            </a:r>
          </a:p>
          <a:p>
            <a:pPr marL="342900" indent="-342900">
              <a:buFont typeface="Arial" panose="020b0604020202020204" pitchFamily="34" charset="0"/>
              <a:buChar char="•"/>
            </a:pPr>
            <a:r>
              <a:rPr lang="en-US"/>
              <a:t>The respondent is presumed not responsible for a policy violation unless and until a preponderance of the evidence demonstrates that respondent is responsible for violating the policy.</a:t>
            </a:r>
          </a:p>
          <a:p>
            <a:pPr marL="342900" indent="-342900">
              <a:buFont typeface="Arial" panose="020b0604020202020204" pitchFamily="34" charset="0"/>
              <a:buChar char="•"/>
            </a:pPr>
            <a:endParaRPr lang="en-US"/>
          </a:p>
          <a:p>
            <a:endParaRPr lang="en-US"/>
          </a:p>
        </p:txBody>
      </p:sp>
    </p:spTree>
    <p:extLst>
      <p:ext uri="{BB962C8B-B14F-4D97-AF65-F5344CB8AC3E}">
        <p14:creationId val="3494663460"/>
      </p:ext>
    </p:extLst>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a:extLst>
              <a:ext uri="{FF2B5EF4-FFF2-40B4-BE49-F238E27FC236}">
                <a16:creationId xmlns:a16="http://schemas.microsoft.com/office/drawing/2014/main" id="{429B9784-5941-40DC-A2EE-0F96E7059D17}"/>
              </a:ext>
            </a:extLst>
          </p:cNvPr>
          <p:cNvSpPr>
            <a:spLocks noGrp="1"/>
          </p:cNvSpPr>
          <p:nvPr>
            <p:ph type="title"/>
          </p:nvPr>
        </p:nvSpPr>
        <p:spPr/>
        <p:txBody>
          <a:bodyPr>
            <a:normAutofit fontScale="90000"/>
          </a:bodyPr>
          <a:lstStyle/>
          <a:p>
            <a:r>
              <a:rPr lang="en-US"/>
              <a:t>How Can You Help?</a:t>
            </a:r>
          </a:p>
        </p:txBody>
      </p:sp>
      <p:sp>
        <p:nvSpPr>
          <p:cNvPr id="5" name="Text Placeholder 4">
            <a:extLst>
              <a:ext uri="{FF2B5EF4-FFF2-40B4-BE49-F238E27FC236}">
                <a16:creationId xmlns:a16="http://schemas.microsoft.com/office/drawing/2014/main" id="{8BC8FE42-8336-495C-ACB1-C072506BBED6}"/>
              </a:ext>
            </a:extLst>
          </p:cNvPr>
          <p:cNvSpPr>
            <a:spLocks noGrp="1"/>
          </p:cNvSpPr>
          <p:nvPr>
            <p:ph type="body" sz="quarter" idx="19"/>
          </p:nvPr>
        </p:nvSpPr>
        <p:spPr/>
        <p:txBody>
          <a:bodyPr>
            <a:normAutofit/>
          </a:bodyPr>
          <a:lstStyle/>
          <a:p>
            <a:pPr marL="342900" indent="-342900">
              <a:buFont typeface="Arial" panose="020b0604020202020204" pitchFamily="34" charset="0"/>
              <a:buChar char="•"/>
            </a:pPr>
            <a:r>
              <a:rPr lang="en-US"/>
              <a:t>Actively seek training.  Set a good example and be informed.</a:t>
            </a:r>
          </a:p>
          <a:p>
            <a:pPr marL="342900" indent="-342900">
              <a:buFont typeface="Arial" panose="020b0604020202020204" pitchFamily="34" charset="0"/>
              <a:buChar char="•"/>
            </a:pPr>
            <a:r>
              <a:rPr lang="en-US"/>
              <a:t>Recognize your role and make reports if required.</a:t>
            </a:r>
          </a:p>
          <a:p>
            <a:pPr marL="342900" indent="-342900">
              <a:buFont typeface="Arial" panose="020b0604020202020204" pitchFamily="34" charset="0"/>
              <a:buChar char="•"/>
            </a:pPr>
            <a:r>
              <a:rPr lang="en-US"/>
              <a:t>Be supportive of all individuals that are participating in the process.</a:t>
            </a:r>
          </a:p>
          <a:p>
            <a:pPr marL="342900" indent="-342900">
              <a:buFont typeface="Arial" panose="020b0604020202020204" pitchFamily="34" charset="0"/>
              <a:buChar char="•"/>
            </a:pPr>
            <a:r>
              <a:rPr lang="en-US"/>
              <a:t>Be patient when parties don’t make the choices you wish they would make (e.g. when to move forward, when to participate).</a:t>
            </a:r>
          </a:p>
          <a:p>
            <a:pPr marL="342900" indent="-342900">
              <a:buFont typeface="Arial" panose="020b0604020202020204" pitchFamily="34" charset="0"/>
              <a:buChar char="•"/>
            </a:pPr>
            <a:r>
              <a:rPr lang="en-US"/>
              <a:t>Keep the Title IX Coordinator in the loop regarding supportive measures.</a:t>
            </a:r>
          </a:p>
          <a:p>
            <a:pPr marL="342900" indent="-342900">
              <a:buFont typeface="Arial" panose="020b0604020202020204" pitchFamily="34" charset="0"/>
              <a:buChar char="•"/>
            </a:pPr>
            <a:r>
              <a:rPr lang="en-US"/>
              <a:t>Don’t prejudge cases, claims, or people.</a:t>
            </a:r>
          </a:p>
          <a:p>
            <a:pPr marL="342900" indent="-342900">
              <a:buFont typeface="Arial" panose="020b0604020202020204" pitchFamily="34" charset="0"/>
              <a:buChar char="•"/>
            </a:pPr>
            <a:r>
              <a:rPr lang="en-US"/>
              <a:t>Report retaliation to help maintain the integrity of the process.</a:t>
            </a:r>
          </a:p>
          <a:p>
            <a:endParaRPr lang="en-US"/>
          </a:p>
          <a:p>
            <a:endParaRPr lang="en-US"/>
          </a:p>
          <a:p>
            <a:endParaRPr lang="en-US" b="1" u="sng"/>
          </a:p>
          <a:p>
            <a:pPr lvl="1"/>
            <a:endParaRPr lang="en-US"/>
          </a:p>
          <a:p>
            <a:pPr marL="0" indent="0">
              <a:buNone/>
            </a:pPr>
            <a:endParaRPr lang="en-US"/>
          </a:p>
          <a:p>
            <a:pPr lvl="1"/>
            <a:endParaRPr lang="en-US"/>
          </a:p>
          <a:p>
            <a:pPr marL="0" indent="0">
              <a:buNone/>
            </a:pPr>
            <a:endParaRPr lang="en-US"/>
          </a:p>
          <a:p>
            <a:endParaRPr lang="en-US"/>
          </a:p>
          <a:p>
            <a:endParaRPr lang="en-US"/>
          </a:p>
          <a:p>
            <a:endParaRPr lang="en-US"/>
          </a:p>
        </p:txBody>
      </p:sp>
    </p:spTree>
    <p:extLst>
      <p:ext uri="{BB962C8B-B14F-4D97-AF65-F5344CB8AC3E}">
        <p14:creationId val="2627522090"/>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7763.0"/>
  <p:tag name="AS_RELEASE_DATE" val="2024.03.14"/>
  <p:tag name="AS_TITLE" val="Aspose.Slides for .NET 4.0 Client Profile"/>
  <p:tag name="AS_VERSION" val="24.3"/>
</p:tagLst>
</file>

<file path=ppt/theme/theme1.xml><?xml version="1.0" encoding="utf-8"?>
<a:theme xmlns:r="http://schemas.openxmlformats.org/officeDocument/2006/relationships" xmlns:a="http://schemas.openxmlformats.org/drawingml/2006/main" name="Office Theme">
  <a:themeElements>
    <a:clrScheme name="Bricker Graydon">
      <a:dk1>
        <a:sysClr val="windowText" lastClr="000000"/>
      </a:dk1>
      <a:lt1>
        <a:sysClr val="window" lastClr="FFFFFF"/>
      </a:lt1>
      <a:dk2>
        <a:srgbClr val="44546A"/>
      </a:dk2>
      <a:lt2>
        <a:srgbClr val="E7E6E6"/>
      </a:lt2>
      <a:accent1>
        <a:srgbClr val="0075C9"/>
      </a:accent1>
      <a:accent2>
        <a:srgbClr val="80BB00"/>
      </a:accent2>
      <a:accent3>
        <a:srgbClr val="002B49"/>
      </a:accent3>
      <a:accent4>
        <a:srgbClr val="FFFFFF"/>
      </a:accent4>
      <a:accent5>
        <a:srgbClr val="F3901D"/>
      </a:accent5>
      <a:accent6>
        <a:srgbClr val="ACADAF"/>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2019 Bricker Powerpoint THEME - Widescreen 2">
  <a:themeElements>
    <a:clrScheme name="2019 B&amp;E">
      <a:dk1>
        <a:srgbClr val="000000"/>
      </a:dk1>
      <a:lt1>
        <a:srgbClr val="FFFFFF"/>
      </a:lt1>
      <a:dk2>
        <a:srgbClr val="588AB6"/>
      </a:dk2>
      <a:lt2>
        <a:srgbClr val="00355F"/>
      </a:lt2>
      <a:accent1>
        <a:srgbClr val="AFA097"/>
      </a:accent1>
      <a:accent2>
        <a:srgbClr val="00355F"/>
      </a:accent2>
      <a:accent3>
        <a:srgbClr val="588AB6"/>
      </a:accent3>
      <a:accent4>
        <a:srgbClr val="7F7F7F"/>
      </a:accent4>
      <a:accent5>
        <a:srgbClr val="A5A5A5"/>
      </a:accent5>
      <a:accent6>
        <a:srgbClr val="D8D8D8"/>
      </a:accent6>
      <a:hlink>
        <a:srgbClr val="588AB6"/>
      </a:hlink>
      <a:folHlink>
        <a:srgbClr val="588AB6"/>
      </a:folHlink>
    </a:clrScheme>
    <a:fontScheme name="Office">
      <a:majorFont>
        <a:latin typeface="Calibri Light" panose="020f0302020204030204"/>
        <a:ea typeface="Calibri Light" panose="020f0302020204030204"/>
        <a:cs typeface="Arial"/>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template-linea" id="{072CF2CB-CE94-D647-BBCA-EAFD4283B638}" vid="{24945126-0E50-FF43-B7B7-0A51A7C5FA32}"/>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item1.xml><?xml version="1.0" encoding="utf-8"?>
<properties xmlns="http://www.imanage.com/work/xmlschema">
  <documentid>INCOMPLIANCE!1000140360.1</documentid>
  <senderid>KSTRY</senderid>
  <senderemail>KSTRYFFELER@BRICKERGRAYDON.COM</senderemail>
  <lastmodified>2025-04-18T08:51:40.0000000-04:00</lastmodified>
  <database>INCOMPLIANCE</database>
</properties>
</file>

<file path=customXml/itemProps1.xml><?xml version="1.0" encoding="utf-8"?>
<ds:datastoreItem xmlns:ds="http://schemas.openxmlformats.org/officeDocument/2006/customXml" ds:itemID="{067F5E29-325B-4DE7-A10A-29ACD0CBFF93}">
  <ds:schemaRefs>
    <ds:schemaRef ds:uri="http://www.imanage.com/work/xmlschema"/>
  </ds:schemaRefs>
</ds:datastoreItem>
</file>

<file path=docProps/app.xml><?xml version="1.0" encoding="utf-8"?>
<Properties xmlns:vt="http://schemas.openxmlformats.org/officeDocument/2006/docPropsVTypes" xmlns="http://schemas.openxmlformats.org/officeDocument/2006/extended-properties">
  <Company/>
  <PresentationFormat>Widescreen</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24.0300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dcterms:created xsi:type="dcterms:W3CDTF">1601-01-01T00:00:00Z</dcterms:created>
  <dcterms:modified xsi:type="dcterms:W3CDTF">1601-01-01T00:00:00Z</dcterms:modified>
</cp:coreProperties>
</file>

<file path=docProps/custom.xml><?xml version="1.0" encoding="utf-8"?>
<Properties xmlns:vt="http://schemas.openxmlformats.org/officeDocument/2006/docPropsVTypes" xmlns="http://schemas.openxmlformats.org/officeDocument/2006/custom-properties"/>
</file>